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8" r:id="rId18"/>
    <p:sldId id="276" r:id="rId19"/>
    <p:sldId id="277" r:id="rId20"/>
    <p:sldId id="279" r:id="rId21"/>
    <p:sldId id="273" r:id="rId22"/>
    <p:sldId id="274" r:id="rId23"/>
    <p:sldId id="275" r:id="rId24"/>
    <p:sldId id="280" r:id="rId25"/>
    <p:sldId id="281" r:id="rId26"/>
    <p:sldId id="282" r:id="rId27"/>
    <p:sldId id="295" r:id="rId28"/>
    <p:sldId id="296" r:id="rId29"/>
    <p:sldId id="299" r:id="rId30"/>
    <p:sldId id="298" r:id="rId31"/>
    <p:sldId id="283" r:id="rId32"/>
    <p:sldId id="284" r:id="rId33"/>
    <p:sldId id="285" r:id="rId34"/>
    <p:sldId id="286" r:id="rId35"/>
    <p:sldId id="288" r:id="rId36"/>
    <p:sldId id="289" r:id="rId37"/>
    <p:sldId id="290" r:id="rId38"/>
    <p:sldId id="291" r:id="rId39"/>
    <p:sldId id="292"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 yuzhe" initials="yy" lastIdx="5" clrIdx="0">
    <p:extLst>
      <p:ext uri="{19B8F6BF-5375-455C-9EA6-DF929625EA0E}">
        <p15:presenceInfo xmlns:p15="http://schemas.microsoft.com/office/powerpoint/2012/main" userId="fe6bef478dc1a81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15.057"/>
    </inkml:context>
    <inkml:brush xml:id="br0">
      <inkml:brushProperty name="width" value="0.05" units="cm"/>
      <inkml:brushProperty name="height" value="0.05" units="cm"/>
      <inkml:brushProperty name="color" value="#33CCFF"/>
    </inkml:brush>
  </inkml:definitions>
  <inkml:trace contextRef="#ctx0" brushRef="#br0">0 1622 7074,'0'0'4359,"0"-22"2366,0 6-5727,2-20-850,2 0 0,8-39-1,-5 39-3,7-7-37,-11 37-74,-1 0 0,0-1-1,0 1 1,0 0 0,-1-1-1,1-9 1,0 11-25,-1-1-1,1 1 1,0 0 0,1-1-1,-1 1 1,1 0 0,5-8-1,5-8 15,6-14 38,43-60 1,-19 23 100,-32 52-124,0 0-1,1 1 0,18-22 1,94-102 129,-116 134-144,10-10-21,1 1 0,1 1 0,31-23 0,-30 28-36,8-5 132,-2 0 0,46-38 0,-49 35-16,41-26 1,-37 28-53,36-31 0,-27 20-13,-26 22-6,0-2 0,-1 1 0,16-18 0,-11 11-16,0 1 0,1 1 0,1 0 0,0 1 1,26-14-1,-38 23 3,71-45 21,90-33 57,-54 36-14,4-11 299,-97 49-319,0 0 0,0 2 0,1 0 0,33-2-1,-1 1 254,74 0 0,104 4 1241,-229 2-1545,-1 0-1,0 0 0,0 0 0,1 0 0,-1 0 0,0 0 0,0 0 0,1 0 0,-1 1 0,0-1 0,0 0 0,1 0 0,-1 0 0,0 0 0,0 0 0,0 1 0,1-1 0,-1 0 0,0 0 0,0 0 0,0 1 0,0-1 0,0 0 0,1 0 0,-1 1 0,0-1 0,0 0 0,0 0 0,0 1 0,0-1 0,0 0 0,0 0 0,0 1 0,0-1 0,0 0 0,0 0 1,0 1-1,0-1 0,0 0 0,0 0 0,0 1 0,0-1 0,-1 1 0,1 11-1508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3:48.864"/>
    </inkml:context>
    <inkml:brush xml:id="br0">
      <inkml:brushProperty name="width" value="0.05" units="cm"/>
      <inkml:brushProperty name="height" value="0.05" units="cm"/>
      <inkml:brushProperty name="color" value="#33CCFF"/>
    </inkml:brush>
  </inkml:definitions>
  <inkml:trace contextRef="#ctx0" brushRef="#br0">130 1 9858,'0'0'6912,"-5"11"-4598,-7 108-2022,-3 75-68,5-93-138,5-33-42,-3 0 1,-19 75 0,17-110-40,5-21-4,2-1 0,-1 2 0,2-1 0,-3 24 0,-7 60 303,6-2-1457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3:59.171"/>
    </inkml:context>
    <inkml:brush xml:id="br0">
      <inkml:brushProperty name="width" value="0.05" units="cm"/>
      <inkml:brushProperty name="height" value="0.05" units="cm"/>
      <inkml:brushProperty name="color" value="#33CCFF"/>
    </inkml:brush>
  </inkml:definitions>
  <inkml:trace contextRef="#ctx0" brushRef="#br0">243 1 2601,'0'0'9859,"-29"32"-7121,-42 160-2687,60-166 0,-21 40 0,20-44-39,2 0 0,-13 36 0,9-14 18,2 1-1,3 0 1,1 1 0,3 0-1,0 52 1,5-87 50,-1 25 397,1 0 0,3 0 0,12 67 0,-12-90-284,-1 1-1,-1 0 1,0 16-1,-1-21-52,0 0-1,0 0 0,1 0 1,0 0-1,1 0 1,0-1-1,0 1 0,6 13 1,2-4-10,2-1 0,0 0 0,1-1 0,1-1 0,26 24 0,-24-26-53,0-1 0,26 14 0,-25-16-11,0 1 1,22 18-1,-27-21-55,0 0-1,0-1 0,1 0 0,0-1 0,0 0 0,1-1 1,21 5-1,-31-9-9,11 5 28,-1 0 0,-1 0 0,1 2-1,17 12 1,30 16 33,174 59 643,-221-90-660,0-1 0,0-1 0,0 0 0,0 0 0,21 0 0,21 3 4,-3 0 221,0-2 0,0-2 0,63-6 0,-42-5-127,91-21-1,-86 14-126,-45 9-4,-1-2 0,1-1 0,-2-2 0,1-1-1,-2-1 1,32-19 0,-62 32-11,11-5-255,-1 0 1,0-1 0,0-1 0,-1 1 0,1-2 0,15-16 0,-19 14-5954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32:28.681"/>
    </inkml:context>
    <inkml:brush xml:id="br0">
      <inkml:brushProperty name="width" value="0.05" units="cm"/>
      <inkml:brushProperty name="height" value="0.05" units="cm"/>
      <inkml:brushProperty name="color" value="#33CCFF"/>
    </inkml:brush>
  </inkml:definitions>
  <inkml:trace contextRef="#ctx0" brushRef="#br0">0 0 13859,'0'0'10456,"19"6"-10766,73 47 121,-70-39 170,0 0 1,1-2-1,28 11 0,-43-19 20,1 0-1,-1 0 1,0 1-1,0 0 1,10 9-1,30 16 12,-40-27-2,1-1 0,0-1 0,-1 1 0,1-1 0,0-1 0,0 0 0,9-1 0,15 1-9,5 1 1,-18-1 1,0 1 1,-1 0-1,1 1 0,-1 1 0,0 1 0,31 10 0,-16 3 27,-8-5 30,0-1 0,29 9-1,-47-18-48,0 1 0,-1 0 0,1 0 0,-1 1 0,0 0 0,0 1-1,0-1 1,0 1 0,-1 1 0,0-1 0,0 1 0,0 0 0,6 9 0,4 22 2098,-13-26-2113,0 1 0,-1 0-1,0-1 1,0 24-1,-2-24 3,0-1-1,1 0 0,0 1 0,1-1 0,0 0 0,1 0 0,7 17 0,8 28-25,-16-44 22,1-1 0,1 0 0,-1 1 1,6 8-1,33 79 4,4 0-14,-29-69 10,-13-21 3,0 0 1,0 0-1,1-1 0,0 1 0,1-1 1,0-1-1,0 1 0,8 7 1,8 10 2,-20-21 0,-1 0 0,1-1 0,0 1 0,1-1 0,-1 1 0,0-1 0,1 0 0,-1 0 0,4 2 0,14 22 0,-11-16 0,1-1 1,-1 1 0,-1 1-1,0 0 1,9 17 0,8 9 1,-2 10 10,-21-41-11,0 0 0,0 0-1,1 0 1,0-1 0,0 1 0,7 8 0,44 66-9,-48-73 9,0 1 0,0 0 0,-1 0 0,6 13-1,12 19 4,-15-28-4,-1 1 0,0-1 0,5 17 0,-4-10 0,1 5-2,-1 0 1,7 34-1,-9-33-7,1 0 0,13 33 0,-3-16-58,-11-24 60,1-1 0,16 28 0,11 27-44,-33-71 37,-1-1 1,0 1-1,0-1 0,0 1 1,1-1-1,-1 1 0,0-1 1,1 1-1,-1-1 1,1 1-1,-1-1 0,0 1 1,1-1-1,-1 0 0,1 1 1,-1-1-1,1 0 1,-1 1-1,1-1 0,-1 0 1,1 0-1,-1 1 0,1-1 1,0 0-1,-1 0 0,1 0 1,-1 0-1,1 0 1,0 0-1,-1 0 0,1 0 1,-1 0-1,1 0 0,-1 0 1,1 0-1,0-1 0,0 1 1,10-19-1735,-10 18 1585,5-12-3807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33:06.774"/>
    </inkml:context>
    <inkml:brush xml:id="br0">
      <inkml:brushProperty name="width" value="0.05" units="cm"/>
      <inkml:brushProperty name="height" value="0.05" units="cm"/>
      <inkml:brushProperty name="color" value="#33CCFF"/>
    </inkml:brush>
  </inkml:definitions>
  <inkml:trace contextRef="#ctx0" brushRef="#br0">725 0 10218,'0'0'6424,"-4"1"-5834,-60 32 3088,10-3-2763,41-22-812,-1 1 0,1 1 0,1 0 0,0 1 0,0 0 0,1 1 1,0 0-1,-9 16 0,-81 123 594,67-105-477,-19 25-64,-50 87 0,22-38-20,62-82-128,-21 61-1,35-85-7,-30 134 16,33-123-184,2-23 96,0 0 1,0 0 0,0 0-1,0 0 1,0 1-1,0-1 1,-1 0-1,1 0 1,-1 0-1,1 0 1,-1 0-1,-1 3 1,-4 4-1728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30:51.925"/>
    </inkml:context>
    <inkml:brush xml:id="br0">
      <inkml:brushProperty name="width" value="0.05" units="cm"/>
      <inkml:brushProperty name="height" value="0.05" units="cm"/>
      <inkml:brushProperty name="color" value="#33CCFF"/>
    </inkml:brush>
  </inkml:definitions>
  <inkml:trace contextRef="#ctx0" brushRef="#br0">0 0 2881,'0'4'13035,"1"6"-9348,4 17-2804,42 17-422,-22-19-31,43 32 0,22 23 30,-56-53-259,-24-18-98,1 0 0,0-1 0,0-1-1,14 8 1,84 36 107,-66-22 46,0 2 0,59 56 0,-87-73-231,-1 1 0,0 0 0,11 19 0,-14-20-6,-1-1 0,26 25 0,-30-31-16,0 1 1,0 0-1,-1 0 0,8 16 0,4 8 1,-13-26-3,0 0 1,-1 0-1,1 0 0,-1 1 1,-1 0-1,1 0 0,-1 0 1,2 12-1,2 19 57,-6-31-52,0 8 5,0 1-1,0-1 1,-2 0 0,0 0-1,-5 18 1,3-20-9,0 1 5,0 0-1,-1-1 1,-1 0-1,0 0 1,-8 13 0,-16 15 38,15-17-22,13-22-21,0 0 0,0 0 0,1 0-1,-1 0 1,1 0 0,0 0 0,-1 0 0,1 0 0,0 0-1,0 1 1,1-1 0,-1 0 0,0 1 0,0 3 0,-3 5 20,0 0 0,-1 0 1,-1-1-1,1 1 0,-2-1 1,-14 18-1,21-28-20,-9 15 14,0-1 0,1 2 0,-9 23 0,10-32-6,6-6-8,0-1-1,0 1 1,0-1 0,0 1 0,0 0 0,1 0-1,-1-1 1,0 1 0,0 0 0,0 0 0,1 0 0,-1 0-1,0 0 1,1 0 0,-1 0 0,1 0 0,-1 0-1,0 2 1,-69 115 129,63-109-104,6-7-23,0-1 0,0 1 0,0-1 0,0 1 0,0 0 0,0-1 0,0 1 0,0 0 0,0 0 0,1-1 0,-1 1 0,1 0 0,0 0 0,-1 0 0,1 3 0,0-4 18,-5 4 266,4-5-272,-22 42-8,4-13-884,14-23-584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30:53.858"/>
    </inkml:context>
    <inkml:brush xml:id="br0">
      <inkml:brushProperty name="width" value="0.05" units="cm"/>
      <inkml:brushProperty name="height" value="0.05" units="cm"/>
      <inkml:brushProperty name="color" value="#33CCFF"/>
    </inkml:brush>
  </inkml:definitions>
  <inkml:trace contextRef="#ctx0" brushRef="#br0">1 0 14395,'0'0'8016,"0"4"-7779,0 2-210,1 0 0,1 0 0,-1-1 1,1 1-1,0 0 0,0-1 0,0 1 1,1-1-1,0 0 0,4 6 0,44 57 6,-27-38 41,-7-6 57,-4-5-37,1 0 0,0-1 1,1-1-1,1-1 0,24 21 0,-17-21-84,-2 2-1,37 37 0,-7-4 2,-41-40-3,0 0 0,-1 1-1,-1 1 1,0-1 0,-1 1 0,0 1 0,6 16-1,4 6 3,-13-28-7,-1 1 1,1-1-1,-1 1 0,-1 0 0,0 0 0,0 0 1,-1 0-1,0 0 0,0 13 0,0 19 27,1-29-25,-2 1 0,1 0 0,-1 0 1,-1-1-1,-1 1 0,0 0 0,0-1 0,-1 1 0,-9 21 0,6-23-4,1-1 0,0 1 0,0 1 0,1-1 0,1 1 0,-4 17 0,3-9-1,2-15 0,1 1 0,-1-1 1,1 1-1,0 0 0,1-1 0,-1 10 0,-11 7-802,7-20-1446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33:09.131"/>
    </inkml:context>
    <inkml:brush xml:id="br0">
      <inkml:brushProperty name="width" value="0.05" units="cm"/>
      <inkml:brushProperty name="height" value="0.05" units="cm"/>
      <inkml:brushProperty name="color" value="#33CCFF"/>
    </inkml:brush>
  </inkml:definitions>
  <inkml:trace contextRef="#ctx0" brushRef="#br0">1 0 18556,'0'0'5316,"29"4"-4844,-22 0-421,0 0 0,-1 0 0,0 1-1,0 0 1,0 0 0,-1 1 0,10 11 0,-9-9-39,1 0 0,0-1 1,0-1-1,8 7 0,-8-7-9,-1-1 0,0 1-1,-1 0 1,9 12 0,1 2 2,37 45 49,-16-17-70,-28-32 1,0 0-1,-1 0 0,-1 1 0,6 24 1,-8-20 24,0 1 0,-1-1 0,-2 0 0,0 23 0,-13-3 8,10-28-13,0 0 0,-1 1 0,-1-1-1,0 0 1,-10 22 0,-21 46 61,33-75-61,-1-1 0,2 1-1,-1 0 1,0 0-1,1 0 1,-1 7 0,2-13-44,6-12-1347,0-2-652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49.917"/>
    </inkml:context>
    <inkml:brush xml:id="br0">
      <inkml:brushProperty name="width" value="0.05" units="cm"/>
      <inkml:brushProperty name="height" value="0.05" units="cm"/>
    </inkml:brush>
  </inkml:definitions>
  <inkml:trace contextRef="#ctx0" brushRef="#br0">29 1 3713,'0'0'12711,"-19"3"-12630,18-2-125,0 0 1,1-1-1,-1 1 1,0 0-1,0 0 1,1 0-1,-1 1 1,0-1-1,1 0 1,-1 0-1,1 0 1,0 0 0,-1 0-1,1 1 1,0-1-1,0 0 1,-1 0-1,1 1 1,0-1-1,0 0 1,1 0-1,-1 1 1,0-1-1,0 0 1,0 0-1,1 0 1,-1 1-1,1-1 1,-1 0-1,1 0 1,-1 0-1,2 2 1,32 36 423,-14-17-107,5 17 434,36 76-1,-35-59-20,-11-20-511,-14-31-162,0-1 0,1 1 0,0 0 0,-1-1 0,2 1 0,-1-1 0,5 6 0,-4-4 4,-1-1-1,1 1 1,-1 0-1,0 0 1,0 0-1,0 0 1,-1 0-1,0 1 1,0 10 0,20 26 103,-16-31-104,-3-6-5,1 0-1,-1 0 1,0 0 0,-1 0 0,0 0 0,1 10 0,18 45 514,-12-38-660,-6-21 400,-1 1 1,1 0-1,-1 0 0,0 0 1,0 0-1,0 1 1,0-1-1,0 0 1,-1 0-1,1 1 1,-1 5-1,0-3-288,-1-3 2,1 1 1,0-1-1,0 0 1,0 0-1,0 0 1,1 0-1,-1 0 0,1 0 1,0 0-1,-1 0 1,1 0-1,2 4 0,4 4-1650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53.023"/>
    </inkml:context>
    <inkml:brush xml:id="br0">
      <inkml:brushProperty name="width" value="0.05" units="cm"/>
      <inkml:brushProperty name="height" value="0.05" units="cm"/>
    </inkml:brush>
  </inkml:definitions>
  <inkml:trace contextRef="#ctx0" brushRef="#br0">6 322 16,'0'0'7303,"-1"-1"-6864,0 0 0,1 0 0,-1-1 0,1 1 0,-1 0 1,1 0-1,0-1 0,-1 1 0,1 0 0,0 0 0,0-1 0,0 1 0,0 0 1,0-2-1,3 1-410,0 1 0,1 0 1,-1 0-1,0 0 0,1 1 1,-1-1-1,0 1 0,1 0 1,6 0-1,25-5 274,-27 1-92,0-1 0,-1 0 1,0-1-1,0 1 0,10-13 0,28-19 1017,-33 31-1182,1 0 0,0 0 0,1 2 0,-1 0 0,23-4 0,15-5 67,7-2-39,-35 6-28,-1 1 0,38-8 0,31-16 177,2 6-15,-23-1 215,-59 20-390,-10 6-29,0 0 1,1 0 0,-1 0-1,1 0 1,-1 0 0,1 0-1,-1 0 1,1 1 0,0-1-1,-1 1 1,1-1 0,0 1-1,-1 0 1,1 0 0,0-1-1,3 2 1,4-4 23,-2 1-15,0 0 1,0 0-1,0 1 0,0 0 1,0 0-1,0 1 0,9 0 1,-15 0-15,0 0 0,0 0 0,0 0 0,1 0 0,-1 0 0,0 1 0,0-1 1,0 0-1,0 1 0,0-1 0,0 1 0,0-1 0,0 1 0,0-1 0,0 1 0,0 0 1,0 0-1,0-1 0,0 1 0,1 2 0,5 15-99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55.409"/>
    </inkml:context>
    <inkml:brush xml:id="br0">
      <inkml:brushProperty name="width" value="0.05" units="cm"/>
      <inkml:brushProperty name="height" value="0.05" units="cm"/>
    </inkml:brush>
  </inkml:definitions>
  <inkml:trace contextRef="#ctx0" brushRef="#br0">217 1 6145,'0'0'7454,"-59"32"-1665,47-23-5790,1 1-1,1 0 0,0 0 1,0 1-1,1 0 1,0 0-1,1 1 0,0 0 1,1 1-1,0 0 1,1 0-1,1 0 0,0 1 1,-4 15-1,-4 29-24,8-40 22,1 0 1,0 0-1,2 1 1,-1 18-1,3-32-23,-1-2-25,1 1-1,0-1 1,0 1 0,0-1-1,1 1 1,-1-1-1,1 1 1,0-1 0,0 0-1,0 1 1,0-1 0,0 0-1,4 5 1,-3 3-1688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17.788"/>
    </inkml:context>
    <inkml:brush xml:id="br0">
      <inkml:brushProperty name="width" value="0.05" units="cm"/>
      <inkml:brushProperty name="height" value="0.05" units="cm"/>
      <inkml:brushProperty name="color" value="#33CCFF"/>
    </inkml:brush>
  </inkml:definitions>
  <inkml:trace contextRef="#ctx0" brushRef="#br0">20 113 1816,'0'0'4520,"-17"-19"7143,17 19-11657,0 0 1,-1 0 0,1 0-1,0-1 1,0 1 0,0 0-1,-1 0 1,1-1 0,0 1-1,0 0 1,0 0 0,0-1-1,0 1 1,0 0 0,0 0-1,0-1 1,0 1 0,0 0-1,-1-1 1,1 1 0,0 0-1,1 0 1,-1-1 0,0 1-1,0 0 1,0 0 0,0-1-1,0 1 1,0 0 0,0 0 0,0-1-1,0 1 1,1 0 0,-1 0-1,0-1 1,0 1 0,0 0-1,0 0 1,1 0 0,-1-1-1,0 1 1,0 0 0,1 0-1,-1 0 1,0-1 0,22-9 420,45-9 364,-39 12-639,84-22 74,-56 21-79,1 2 1,0 3 0,95 7-1,-136-2-80,-1 2-1,1 0 0,-1 0 0,0 2 1,-1 0-1,19 9 0,79 55 553,-59-30-456,-38-28-128,1 0 0,0-1-1,30 16 1,-37-23-20,0 0-1,-1 1 1,1 0 0,-1 0 0,0 1 0,0 0 0,9 10-1,-5-3 127,-11-12-125,1 1 0,0 0-1,-1-1 1,1 1-1,-1 0 1,1 0 0,-1 0-1,0 0 1,0 1-1,0-1 1,0 0 0,-1 0-1,1 1 1,0-1-1,-1 0 1,0 1 0,1-1-1,-1 4 1,0 4-804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6:01.920"/>
    </inkml:context>
    <inkml:brush xml:id="br0">
      <inkml:brushProperty name="width" value="0.05" units="cm"/>
      <inkml:brushProperty name="height" value="0.05" units="cm"/>
    </inkml:brush>
  </inkml:definitions>
  <inkml:trace contextRef="#ctx0" brushRef="#br0">1 60 10770,'0'0'11764,"27"0"-11909,238-10 155,6-1-91,73-18 44,-321 26 33,20-1-647,53 2 1,-73 2-834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6:03.333"/>
    </inkml:context>
    <inkml:brush xml:id="br0">
      <inkml:brushProperty name="width" value="0.05" units="cm"/>
      <inkml:brushProperty name="height" value="0.05" units="cm"/>
    </inkml:brush>
  </inkml:definitions>
  <inkml:trace contextRef="#ctx0" brushRef="#br0">0 5 13787,'0'0'6901,"1"-1"-6887,-1 1 0,0 0-1,0-1 1,1 1-1,-1 0 1,0 0-1,1-1 1,-1 1-1,0 0 1,1 0 0,-1-1-1,1 1 1,-1 0-1,0 0 1,1 0-1,-1 0 1,1 0 0,-1 0-1,0-1 1,1 1-1,-1 0 1,1 0-1,-1 0 1,1 0 0,-1 1-1,0-1 1,1 0-1,-1 0 1,1 0-1,-1 0 1,0 0-1,1 0 1,-1 1 0,0-1-1,1 0 1,-1 0-1,1 1 1,-1-1-1,0 0 1,1 1 0,95 52 5,-63-34-8,59 28 0,76 26 5,-167-73 45,0 0 0,-1 1 0,1-1 0,0 1 0,-1-1-1,1 1 1,0-1 0,-1 1 0,1 0 0,-1-1 0,1 1 0,-1 0 0,1-1 0,-1 1 0,0 0 0,1-1 0,-1 1 0,0 0 0,1 0 0,-1 0-1,0-1 1,0 1 0,0 0 0,0 0 0,0 0 0,0-1 0,0 1 0,0 0 0,0 0 0,0 0 0,0-1 0,-1 1 0,1 0 0,0 0 0,0 0 0,-1-1-1,0 2 1,0 0 3,0 0-1,0 0 1,0 0 0,0 0-1,0-1 1,-1 1-1,1 0 1,-1-1-1,1 1 1,-1-1-1,-3 3 1,-29 10-37,21-9-16,1 0 0,-1 1 0,-14 9 0,-8 9 46,-42 37 0,72-59-55,2 0-2,0 0 1,0 0-1,0 0 1,0 0 0,0 0-1,1 1 1,-1-1-1,1 1 1,0 0 0,-3 4-1,3-4 2,1-3 4,-3 0-6,3 0-32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49.917"/>
    </inkml:context>
    <inkml:brush xml:id="br0">
      <inkml:brushProperty name="width" value="0.05" units="cm"/>
      <inkml:brushProperty name="height" value="0.05" units="cm"/>
    </inkml:brush>
  </inkml:definitions>
  <inkml:trace contextRef="#ctx0" brushRef="#br0">29 1 3713,'0'0'12711,"-19"3"-12630,18-2-125,0 0 1,1-1-1,-1 1 1,0 0-1,0 0 1,1 0-1,-1 1 1,0-1-1,1 0 1,-1 0-1,1 0 1,0 0 0,-1 0-1,1 1 1,0-1-1,0 0 1,-1 0-1,1 1 1,0-1-1,0 0 1,1 0-1,-1 1 1,0-1-1,0 0 1,0 0-1,1 0 1,-1 1-1,1-1 1,-1 0-1,1 0 1,-1 0-1,2 2 1,32 36 423,-14-17-107,5 17 434,36 76-1,-35-59-20,-11-20-511,-14-31-162,0-1 0,1 1 0,0 0 0,-1-1 0,2 1 0,-1-1 0,5 6 0,-4-4 4,-1-1-1,1 1 1,-1 0-1,0 0 1,0 0-1,0 0 1,-1 0-1,0 1 1,0 10 0,20 26 103,-16-31-104,-3-6-5,1 0-1,-1 0 1,0 0 0,-1 0 0,0 0 0,1 10 0,18 45 514,-12-38-660,-6-21 400,-1 1 1,1 0-1,-1 0 0,0 0 1,0 0-1,0 1 1,0-1-1,0 0 1,-1 0-1,1 1 1,-1 5-1,0-3-288,-1-3 2,1 1 1,0-1-1,0 0 1,0 0-1,0 0 1,1 0-1,-1 0 0,1 0 1,0 0-1,-1 0 1,1 0-1,2 4 0,4 4-1650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53.023"/>
    </inkml:context>
    <inkml:brush xml:id="br0">
      <inkml:brushProperty name="width" value="0.05" units="cm"/>
      <inkml:brushProperty name="height" value="0.05" units="cm"/>
    </inkml:brush>
  </inkml:definitions>
  <inkml:trace contextRef="#ctx0" brushRef="#br0">6 322 16,'0'0'7303,"-1"-1"-6864,0 0 0,1 0 0,-1-1 0,1 1 0,-1 0 1,1 0-1,0-1 0,-1 1 0,1 0 0,0 0 0,0-1 0,0 1 0,0 0 1,0-2-1,3 1-410,0 1 0,1 0 1,-1 0-1,0 0 0,1 1 1,-1-1-1,0 1 0,1 0 1,6 0-1,25-5 274,-27 1-92,0-1 0,-1 0 1,0-1-1,0 1 0,10-13 0,28-19 1017,-33 31-1182,1 0 0,0 0 0,1 2 0,-1 0 0,23-4 0,15-5 67,7-2-39,-35 6-28,-1 1 0,38-8 0,31-16 177,2 6-15,-23-1 215,-59 20-390,-10 6-29,0 0 1,1 0 0,-1 0-1,1 0 1,-1 0 0,1 0-1,-1 0 1,1 1 0,0-1-1,-1 1 1,1-1 0,0 1-1,-1 0 1,1 0 0,0-1-1,3 2 1,4-4 23,-2 1-15,0 0 1,0 0-1,0 1 0,0 0 1,0 0-1,0 1 0,9 0 1,-15 0-15,0 0 0,0 0 0,0 0 0,1 0 0,-1 0 0,0 1 0,0-1 1,0 0-1,0 1 0,0-1 0,0 1 0,0-1 0,0 1 0,0-1 0,0 1 0,0 0 1,0 0-1,0-1 0,0 1 0,1 2 0,5 15-99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5:55.409"/>
    </inkml:context>
    <inkml:brush xml:id="br0">
      <inkml:brushProperty name="width" value="0.05" units="cm"/>
      <inkml:brushProperty name="height" value="0.05" units="cm"/>
    </inkml:brush>
  </inkml:definitions>
  <inkml:trace contextRef="#ctx0" brushRef="#br0">217 1 6145,'0'0'7454,"-59"32"-1665,47-23-5790,1 1-1,1 0 0,0 0 1,0 1-1,1 0 1,0 0-1,1 1 0,0 0 1,1 1-1,0 0 1,1 0-1,1 0 0,0 1 1,-4 15-1,-4 29-24,8-40 22,1 0 1,0 0-1,2 1 1,-1 18-1,3-32-23,-1-2-25,1 1-1,0-1 1,0 1 0,0-1-1,1 1 1,-1-1-1,1 1 1,0-1 0,0 0-1,0 1 1,0-1 0,0 0-1,4 5 1,-3 3-1688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6:01.920"/>
    </inkml:context>
    <inkml:brush xml:id="br0">
      <inkml:brushProperty name="width" value="0.05" units="cm"/>
      <inkml:brushProperty name="height" value="0.05" units="cm"/>
    </inkml:brush>
  </inkml:definitions>
  <inkml:trace contextRef="#ctx0" brushRef="#br0">1 60 10770,'0'0'11764,"27"0"-11909,238-10 155,6-1-91,73-18 44,-321 26 33,20-1-647,53 2 1,-73 2-834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1:46:03.333"/>
    </inkml:context>
    <inkml:brush xml:id="br0">
      <inkml:brushProperty name="width" value="0.05" units="cm"/>
      <inkml:brushProperty name="height" value="0.05" units="cm"/>
    </inkml:brush>
  </inkml:definitions>
  <inkml:trace contextRef="#ctx0" brushRef="#br0">0 5 13787,'0'0'6901,"1"-1"-6887,-1 1 0,0 0-1,0-1 1,1 1-1,-1 0 1,0 0-1,1-1 1,-1 1-1,0 0 1,1 0 0,-1-1-1,1 1 1,-1 0-1,0 0 1,1 0-1,-1 0 1,1 0 0,-1 0-1,0-1 1,1 1-1,-1 0 1,1 0-1,-1 0 1,1 0 0,-1 1-1,0-1 1,1 0-1,-1 0 1,1 0-1,-1 0 1,0 0-1,1 0 1,-1 1 0,0-1-1,1 0 1,-1 0-1,1 1 1,-1-1-1,0 0 1,1 1 0,95 52 5,-63-34-8,59 28 0,76 26 5,-167-73 45,0 0 0,-1 1 0,1-1 0,0 1 0,-1-1-1,1 1 1,0-1 0,-1 1 0,1 0 0,-1-1 0,1 1 0,-1 0 0,1-1 0,-1 1 0,0 0 0,1-1 0,-1 1 0,0 0 0,1 0 0,-1 0-1,0-1 1,0 1 0,0 0 0,0 0 0,0 0 0,0-1 0,0 1 0,0 0 0,0 0 0,0 0 0,0-1 0,-1 1 0,1 0 0,0 0 0,0 0 0,-1-1-1,0 2 1,0 0 3,0 0-1,0 0 1,0 0 0,0 0-1,0-1 1,-1 1-1,1 0 1,-1-1-1,1 1 1,-1-1-1,-3 3 1,-29 10-37,21-9-16,1 0 0,-1 1 0,-14 9 0,-8 9 46,-42 37 0,72-59-55,2 0-2,0 0 1,0 0-1,0 0 1,0 0 0,0 0-1,1 1 1,-1-1-1,1 1 1,0 0 0,-3 4-1,3-4 2,1-3 4,-3 0-6,3 0-32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8:24.897"/>
    </inkml:context>
    <inkml:brush xml:id="br0">
      <inkml:brushProperty name="width" value="0.05" units="cm"/>
      <inkml:brushProperty name="height" value="0.05" units="cm"/>
      <inkml:brushProperty name="color" value="#33CCFF"/>
    </inkml:brush>
  </inkml:definitions>
  <inkml:trace contextRef="#ctx0" brushRef="#br0">3320 1 10786,'0'0'8714,"-10"14"-6660,-35 2-1446,1 3-1,-61 33 1,-20 11-485,-127 40 334,-114 50-160,13 30-240,7 43-35,274-172-25,2 3 1,-97 103-1,6 28-13,-213 323-1,116-77 10,219-350 0,-41 131 0,63-167 4,-171 570 4,25-43 27,142-514-31,4 1 0,2 0 0,3 2 0,3-1 0,-2 76 0,17 276 121,6-246 17,0-140-290,-12-16-3959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8:26.189"/>
    </inkml:context>
    <inkml:brush xml:id="br0">
      <inkml:brushProperty name="width" value="0.05" units="cm"/>
      <inkml:brushProperty name="height" value="0.05" units="cm"/>
      <inkml:brushProperty name="color" value="#33CCFF"/>
    </inkml:brush>
  </inkml:definitions>
  <inkml:trace contextRef="#ctx0" brushRef="#br0">1 1 2937,'0'0'15052,"2"2"-14828,24 19 121,-1 2-1,-1 0 0,-1 2 0,-1 0 1,21 33-1,-5 1 103,45 91 1,-57-95 120,-22-57-390,1-1 0,-1-1 0,0 1 0,0-1 0,0 1 0,0-1 0,4-6 0,40-49-781,73-115 1,-57 65-3987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8:27.978"/>
    </inkml:context>
    <inkml:brush xml:id="br0">
      <inkml:brushProperty name="width" value="0.05" units="cm"/>
      <inkml:brushProperty name="height" value="0.05" units="cm"/>
      <inkml:brushProperty name="color" value="#33CCFF"/>
    </inkml:brush>
  </inkml:definitions>
  <inkml:trace contextRef="#ctx0" brushRef="#br0">0 1 17628,'0'0'4082,"20"3"-2712,11 2-1343,-1 0 0,0 3 0,0 0 1,0 2-1,47 23 0,29 8-8,86 15 52,-189-55-64,1-1-5,-3 0 717,-1 1-665,-1 1-1,1 0 1,-1-1-1,1 1 0,-1 0 1,0-1-1,0 1 1,1 0-1,-1-1 1,0 0-1,-1 1 1,1-1-1,0 1 1,0-1-1,0 0 1,-4 2-1,-30 22-109,10-8 115,-29 27-25,-46 39-37,36-15-712,-74 100-1,114-137-598,-13 14-5246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21.655"/>
    </inkml:context>
    <inkml:brush xml:id="br0">
      <inkml:brushProperty name="width" value="0.05" units="cm"/>
      <inkml:brushProperty name="height" value="0.05" units="cm"/>
      <inkml:brushProperty name="color" value="#33CCFF"/>
    </inkml:brush>
  </inkml:definitions>
  <inkml:trace contextRef="#ctx0" brushRef="#br0">466 0 3601,'-1'4'12343,"-5"14"-11964,1-8-339,0 0 0,-1-1-1,-1 0 1,1-1-1,-1 1 1,0-1-1,-17 13 1,-21 27 345,32-28-364,1 0 0,-16 37 0,11-22-8,-26 49 37,-37 81-7,50-66 145,26-78-174,-2-1 0,0 1 0,-2-1 0,0 0 0,-14 23 0,-14 35 55,8-16-619,23-59-2000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30.192"/>
    </inkml:context>
    <inkml:brush xml:id="br0">
      <inkml:brushProperty name="width" value="0.05" units="cm"/>
      <inkml:brushProperty name="height" value="0.05" units="cm"/>
      <inkml:brushProperty name="color" value="#33CCFF"/>
    </inkml:brush>
  </inkml:definitions>
  <inkml:trace contextRef="#ctx0" brushRef="#br0">52 144 1728,'0'0'5591,"-7"0"-5272,0 0-3111,-19 0 9149,14 0 1187,30 0-5152,-3-1-2386,1-1-1,-1-1 1,20-6 0,18-3 10,37-2 33,144-3 1,-203 15-46,0-2 1,-1-1-1,0-1 1,34-11 0,-24 6 6,51-8 1,175-2 134,-102 33-39,-45-1-30,-83-7 3,58 14 0,6 1 38,42-8-32,183-8 0,-169-4-63,-111-1 70,46-8 0,-47 4-27,46 0-1,55-5-40,-1 1 8,-95 10 75,-1 3 1,1 1-1,-1 3 1,-1 2-1,61 19 1,-67-16-58,0-2 1,0-1 0,1-2 0,1-3 0,54 1-1,269-24 60,-353 20-111,1 1 0,-1 1-1,1 0 1,20 7 0,23 6 8,-19-14-4,-31-2-6,0 0 0,0 0 1,0 1-1,0 0 0,-1 0 0,1 1 0,7 2 0,-13-2-603,-1 1-1098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32.024"/>
    </inkml:context>
    <inkml:brush xml:id="br0">
      <inkml:brushProperty name="width" value="0.05" units="cm"/>
      <inkml:brushProperty name="height" value="0.05" units="cm"/>
      <inkml:brushProperty name="color" value="#33CCFF"/>
    </inkml:brush>
  </inkml:definitions>
  <inkml:trace contextRef="#ctx0" brushRef="#br0">30 1 2449,'-1'2'21229,"1"-1"-21234,-1 0 0,1 1 0,0-1 0,0 0 0,0 0 0,0 0 0,0 0 0,0 0 0,0 0 0,0 0 0,1 0-1,-1 0 1,0 0 0,1 0 0,-1 0 0,0 0 0,1 0 0,-1 0 0,2 2 0,22 27 35,1-1 1,2-1-1,47 40 1,-45-43-38,-29-24 7,39 34 12,44 31 0,-81-63 1045,-10 7-619,-86 50-409,-63 71-2644,81-67-4519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33.519"/>
    </inkml:context>
    <inkml:brush xml:id="br0">
      <inkml:brushProperty name="width" value="0.05" units="cm"/>
      <inkml:brushProperty name="height" value="0.05" units="cm"/>
      <inkml:brushProperty name="color" value="#33CCFF"/>
    </inkml:brush>
  </inkml:definitions>
  <inkml:trace contextRef="#ctx0" brushRef="#br0">252 1 18692,'0'0'2382,"-7"27"-539,-121 149-1354,23-45-31,104-131-459,0 1 0,0 0 1,0 0-1,1 0 1,-1 0-1,0 0 0,0 1 1,1-1-1,-1 0 0,0 0 1,1 0-1,-1 1 0,1-1 1,0 0-1,-1 1 0,1-1 1,0 0-1,0 1 0,0-1 1,0 0-1,0 1 0,0-1 1,0 0-1,0 1 1,0-1-1,1 0 0,-1 1 1,1-1-1,-1 0 0,1 0 1,-1 1-1,1-1 0,0 0 1,-1 0-1,1 0 0,0 0 1,0 0-1,0 0 0,0 0 1,0 0-1,0 0 0,2 1 1,174 161 265,-170-157-304,-3-2-77,0-1 1,0 1-1,0 0 0,-1 0 0,1 0 0,-1 1 0,4 7 1,0 6-2857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42.301"/>
    </inkml:context>
    <inkml:brush xml:id="br0">
      <inkml:brushProperty name="width" value="0.05" units="cm"/>
      <inkml:brushProperty name="height" value="0.05" units="cm"/>
      <inkml:brushProperty name="color" value="#33CCFF"/>
    </inkml:brush>
  </inkml:definitions>
  <inkml:trace contextRef="#ctx0" brushRef="#br0">12 0 6865,'0'0'11547,"0"12"-11062,-11 417 1953,28 133-2063,24 654 397,-40-1118-641,-8 285 204,-4-104-283,5 827 362,6-1106-499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43.204"/>
    </inkml:context>
    <inkml:brush xml:id="br0">
      <inkml:brushProperty name="width" value="0.05" units="cm"/>
      <inkml:brushProperty name="height" value="0.05" units="cm"/>
      <inkml:brushProperty name="color" value="#33CCFF"/>
    </inkml:brush>
  </inkml:definitions>
  <inkml:trace contextRef="#ctx0" brushRef="#br0">242 1 9786,'0'0'12215,"-2"9"-11690,-80 128 34,43-74-439,21-34-102,-7 12 98,-31 39 1,54-75-90,2-4-36,-1 0-1,1 1 0,-1-1 1,1 0-1,-1 0 1,1 0-1,-1 0 1,0 0-1,0 0 0,1 0 1,-1 0-1,0 0 1,0 0-1,0 0 1,0 0-1,0-1 0,0 1 1,0 0-1,-2 0 1,17-23-1256,30-38-1507,-26 33-784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43.615"/>
    </inkml:context>
    <inkml:brush xml:id="br0">
      <inkml:brushProperty name="width" value="0.05" units="cm"/>
      <inkml:brushProperty name="height" value="0.05" units="cm"/>
      <inkml:brushProperty name="color" value="#33CCFF"/>
    </inkml:brush>
  </inkml:definitions>
  <inkml:trace contextRef="#ctx0" brushRef="#br0">0 1 10442,'2'-1'9938,"9"1"-9896,10 16 232,0 0 1,-1 1-1,-1 1 1,19 24 0,13 10 85,25 18-126,64 67 359,-135-131-781,10 14 841,-18-5-5051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3:29:44.588"/>
    </inkml:context>
    <inkml:brush xml:id="br0">
      <inkml:brushProperty name="width" value="0.05" units="cm"/>
      <inkml:brushProperty name="height" value="0.05" units="cm"/>
      <inkml:brushProperty name="color" value="#33CCFF"/>
    </inkml:brush>
  </inkml:definitions>
  <inkml:trace contextRef="#ctx0" brushRef="#br0">0 209 17468,'0'0'3993,"8"2"-3748,2 3-111,-1 1-1,1 0 1,-2 1 0,1 0 0,-1 0-1,0 1 1,0 0 0,7 10-1,17 17-22,23 22 87,-34-34-109,1-1 0,25 20 0,-46-41-63,0-1 1,0 1-1,-1-1 0,1 1 0,0-1 1,0 0-1,0 0 0,0 1 0,0-1 1,0 0-1,-1 0 0,1 0 1,0 0-1,0 0 0,0 0 0,0 0 1,0 0-1,0 0 0,0-1 0,0 1 1,0 0-1,-1 0 0,1-1 0,0 1 1,0-1-1,1 0 0,24-24 211,17-43-121,-41 64-67,40-63 44,81-99 1,-49 70-1815,-49 60-3265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17.273"/>
    </inkml:context>
    <inkml:brush xml:id="br0">
      <inkml:brushProperty name="width" value="0.05" units="cm"/>
      <inkml:brushProperty name="height" value="0.05" units="cm"/>
    </inkml:brush>
  </inkml:definitions>
  <inkml:trace contextRef="#ctx0" brushRef="#br0">4233 0 15019,'0'0'1503,"0"18"-2148,-1 10 852,-2 1 1,-1-1-1,-1 0 0,-1-1 1,-19 49-1,9-26 289,-133 393 1002,-108 397-487,209-655-590,-95 233 0,83-254-248,-17 117-80,1-2 159,20-134 21,23-65-97,-38 144-1,-82 388 217,5-115-186,114-406-8,-14 98-106,11-34 39,-26 89 66,44-172-173,4 1-1,-10 113 1,23-174-24,-28 217 79,23-191-57,-3 1 1,-1-2-1,-31 70 0,-29 41 155,-90 137 1,129-232-142,2 2 1,-31 77-1,-29 121-35,49-133 6,-64 196 0,-120 308 67,140-405-75,30-70 8,-16 65 0,35-98-5,-157 497 13,150-489-14,-127 444-1,75-214 0,7-30 0,-187 697 0,203-824 2,-134 420 14,122-342 5,-4 14-26,85-277 4,0-1 1,-1 0 0,0 0-1,-11 21 1,13-29 0,1 0 0,-1-1 0,0 1 0,0-1 0,0 0 0,-1 1 0,1-1 0,0 0 1,-1 0-1,1-1 0,-1 1 0,0 0 0,1-1 0,-1 0 0,0 1 0,0-1 0,0 0 0,0-1 0,0 1 0,0 0 0,0-1 0,-5 0 0,-42 0 88,26 0-4470,9 0-8945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21.596"/>
    </inkml:context>
    <inkml:brush xml:id="br0">
      <inkml:brushProperty name="width" value="0.05" units="cm"/>
      <inkml:brushProperty name="height" value="0.05" units="cm"/>
    </inkml:brush>
  </inkml:definitions>
  <inkml:trace contextRef="#ctx0" brushRef="#br0">3727 0 5953,'0'0'5167,"0"5"-755,0 23-3802,-1 1-118,-1 0-1,-1 0 0,-2 0 1,-1 0-1,-11 31 1,-96 293 343,102-320-789,-90 296 405,74-224-224,-17 127-1,37-177-154,-2 0 0,-3 0 0,-2-1-1,-37 90 1,-66 73 573,98-186-560,-13 31 4,2 1 0,-31 102 0,20-52 60,17-45-57,4 0 0,-19 108 0,-1 143-31,26-181-6,-12 25 110,-47 163 1,-2 3-32,-39 142 94,29-199 17,26-91-36,-45 236 0,-150 795 436,243-1161-626,-101 384 158,54-221-76,-82 216 106,51-172-104,-94 298 75,169-509-155,-46 148 21,-89 199-1,19-89 15,102-228-56,4 1 0,3 1 1,-14 108-1,32-170 2,-7 43 3,-1 7 10,-21 70 1,-10 42-10,8-27 0,-44 171 9,76-316-16,-10 45 5,-2-2-1,-3 0 1,-2 0 0,-45 83-1,-29 29-8,-80 194 0,146-296 5,-56 135 12,78-179-16,1 0 1,0 0 0,1 0 0,1 0 0,0 24 0,2-37 3,-1 1 0,0 0 0,0 0 0,0 0 0,0-1 0,0 1-1,-1-1 1,0 1 0,-3 4 0,-4 11-5,-27 87-1,-33 161 0,15 50-5,53-315 10,1 0 1,-1 0 0,0 0 0,0-1 0,0 1 0,0 0 0,0-1-1,0 1 1,0 0 0,0-1 0,-1 1 0,1-1 0,-3 2 0,-7 10-3,8-13 1,0 1 1,0 0 0,0-1-1,0 1 1,0-1 0,0 0-1,0 0 1,0 0-1,-6-1 1,3 0 0,-24 1-1243,25 0-653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46.921"/>
    </inkml:context>
    <inkml:brush xml:id="br0">
      <inkml:brushProperty name="width" value="0.05" units="cm"/>
      <inkml:brushProperty name="height" value="0.05" units="cm"/>
    </inkml:brush>
  </inkml:definitions>
  <inkml:trace contextRef="#ctx0" brushRef="#br0">484 1 12515,'0'0'1885,"-13"23"-1400,-6 8-232,-78 139 1306,41-53-274,-77 240 1,11 139-358,104-388-885,5 1-1,4 0 0,5 1 1,5 0-1,5 0 0,5-1 1,36 159-1,-46-263-39,27 130-169,73 206 1,-82-292-1342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22.578"/>
    </inkml:context>
    <inkml:brush xml:id="br0">
      <inkml:brushProperty name="width" value="0.05" units="cm"/>
      <inkml:brushProperty name="height" value="0.05" units="cm"/>
      <inkml:brushProperty name="color" value="#33CCFF"/>
    </inkml:brush>
  </inkml:definitions>
  <inkml:trace contextRef="#ctx0" brushRef="#br0">495 1 3729,'0'0'10493,"-18"22"-8293,4-1-1848,1 1-1,-12 26 1,15-26-337,-1-1 0,-26 37 0,-26 16 157,37-46-94,2 1 1,1 2 0,-32 53 0,47-71-5,-1 0 0,-1-1-1,0 0 1,-1 0 0,0-1-1,-18 13 1,6-4-54,20-17-25,0 0 0,0-1 0,-1 1 0,1-1 0,-1 1 0,0-1 1,0-1-1,0 1 0,0 0 0,-8 1 0,-4 0-562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47.633"/>
    </inkml:context>
    <inkml:brush xml:id="br0">
      <inkml:brushProperty name="width" value="0.05" units="cm"/>
      <inkml:brushProperty name="height" value="0.05" units="cm"/>
    </inkml:brush>
  </inkml:definitions>
  <inkml:trace contextRef="#ctx0" brushRef="#br0">0 252 14219,'0'0'2491,"18"21"-2121,-2-1-287,20 22 148,47 44 0,-24-27 233,-28-25-88,2-3-1,62 47 1,-94-78-309,0 1-1,0-1 1,0 1-1,-1-1 1,1 1-1,0-1 1,0 0 0,0 0-1,0 1 1,0-1-1,0 0 1,0 0-1,0 0 1,-1 0 0,1 0-1,0 0 1,0 0-1,0 0 1,0 0-1,0 0 1,0-1-1,0 1 1,0 0 0,0-1-1,-1 1 1,3-1-1,-1-1 9,1 0 1,-1-1-1,0 1 0,0 0 0,0 0 0,0-1 0,0 0 0,2-4 1,6-14-75,-1 1 0,6-24 0,-5 15 216,98-283-52,-91 259-227,20-66-458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49.287"/>
    </inkml:context>
    <inkml:brush xml:id="br0">
      <inkml:brushProperty name="width" value="0.05" units="cm"/>
      <inkml:brushProperty name="height" value="0.05" units="cm"/>
    </inkml:brush>
  </inkml:definitions>
  <inkml:trace contextRef="#ctx0" brushRef="#br0">1 468 14163,'0'0'3351,"3"0"-3060,10-3-90,0 0-1,0 0 1,-1-1 0,1-1-1,-1 0 1,0-1 0,18-10-1,2-1 13,118-68 411,-106 58-496,0 1-1,94-37 1,330-66 666,-282 83-409,-126 35-300,1 3-1,0 2 1,1 2 0,-1 4 0,64 7 0,-85-4-17,0 1 0,0 2 0,-1 2 0,47 15 0,-42-3 340,-43-18-430,0-1 0,-1 0-1,1 0 1,0 1 0,-1-1-1,1 0 1,-1 1 0,1-1-1,-1 0 1,0 1 0,1-1-1,-1 1 1,0-1 0,0 0-1,0 1 1,0-1 0,0 1-1,-1-1 1,0 3 0,1 2-1000,0 12-5093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50.143"/>
    </inkml:context>
    <inkml:brush xml:id="br0">
      <inkml:brushProperty name="width" value="0.05" units="cm"/>
      <inkml:brushProperty name="height" value="0.05" units="cm"/>
    </inkml:brush>
  </inkml:definitions>
  <inkml:trace contextRef="#ctx0" brushRef="#br0">124 1 17388,'0'0'2414,"22"21"-2018,174 149 289,-164-144-513,12 7-31,-2 3 1,-1 1 0,65 76 0,-106-113-98,0 0 1,0 1-1,0-1 0,0 0 1,1 0-1,-1 0 0,0 1 1,0-1-1,0 0 0,0 0 1,0 1-1,0-1 0,0 0 1,0 0-1,0 0 0,0 1 1,0-1-1,0 0 1,0 0-1,0 1 0,0-1 1,0 0-1,0 0 0,0 1 1,0-1-1,0 0 0,0 0 1,0 0-1,0 1 0,0-1 1,0 0-1,0 0 0,-1 0 1,1 1-1,0-1 0,0 0 1,0 0-1,0 0 0,-1 1 1,1-1-1,0 0 0,0 0 1,-1 0-1,-16 5 768,-35-4-783,28-1 198,12 2-211,-1 0-1,0 1 1,0 1-1,1 0 1,0 1 0,0 0-1,0 1 1,1 0-1,-1 1 1,1 0-1,-10 10 1,-18 16-64,-51 54 0,52-48-21,-58 52-594,1-10-1108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53.649"/>
    </inkml:context>
    <inkml:brush xml:id="br0">
      <inkml:brushProperty name="width" value="0.05" units="cm"/>
      <inkml:brushProperty name="height" value="0.05" units="cm"/>
    </inkml:brush>
  </inkml:definitions>
  <inkml:trace contextRef="#ctx0" brushRef="#br0">1419 1 12107,'0'0'8994,"0"7"-7668,-1 3-1184,-1 0 0,0 1 1,-1-1-1,0 0 0,-1 0 0,0-1 0,-10 19 0,-5 12 11,7-17-80,-1 0 0,-1-1 0,-1 0 1,-1-2-1,-30 32 0,19-22 32,-55 56-17,-115 92-1,172-157-56,-54 41 16,-108 65 1,59-43-62,52-32 8,-95 48 0,138-84-27,-71 21 1,10-12-5262,47-14-7666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54.581"/>
    </inkml:context>
    <inkml:brush xml:id="br0">
      <inkml:brushProperty name="width" value="0.05" units="cm"/>
      <inkml:brushProperty name="height" value="0.05" units="cm"/>
    </inkml:brush>
  </inkml:definitions>
  <inkml:trace contextRef="#ctx0" brushRef="#br0">190 0 10882,'0'0'8988,"0"4"-8644,-2 15-250,-2 0 1,1-1-1,-12 33 1,1-7-19,-9 42-20,-3-1 0,-69 147-1,94-231-45,0 1 0,0-1-1,1 1 1,-1-1 0,0 1 0,0-1 0,1 1-1,-1 0 1,1-1 0,0 1 0,-1 0-1,1-1 1,0 1 0,0 2 0,1-3 3,0 0 1,-1-1 0,1 1-1,0-1 1,0 1 0,0-1-1,0 1 1,-1-1 0,1 1 0,0-1-1,0 0 1,0 0 0,0 1-1,0-1 1,0 0 0,0 0-1,0 0 1,1 0 0,29 6 19,24 11 50,74 21 290,-115-35-340,1 0 1,0-1-1,0-1 1,-1 0-1,1-2 0,26-2 1,-34 2-56,-1-1-1,0 0 1,0 0 0,0 0 0,0-1 0,0 0-1,7-4 1,6-9-576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57.065"/>
    </inkml:context>
    <inkml:brush xml:id="br0">
      <inkml:brushProperty name="width" value="0.05" units="cm"/>
      <inkml:brushProperty name="height" value="0.05" units="cm"/>
    </inkml:brush>
  </inkml:definitions>
  <inkml:trace contextRef="#ctx0" brushRef="#br0">984 1373 13155,'0'0'6347,"-1"-22"-6027,1-11-219,0 9 69,-1-1 0,-4-27 1,-1 22 197,-1 0 0,-2 1 0,-1 0 0,-1 1 0,-29-54 0,11 35-82,-66-78-1,31 43-184,-43-50 161,-162-155 0,269 287-262,-119-111 32,65 64-9,-66-76 1,115 118-15,4 2-5,-1 0 1,-1 1-1,1 0 1,0-1-1,-1 1 0,1 0 1,-1 0-1,0 0 1,1 0-1,-6-1 0,7 2 2,1-1-6,0 2-7,0 27-153,4 33 160,1-1 0,15 62 0,-1-13 3,-17-90 5,7 75 25,-9-92-24,2-1-162,0-1 12,0 1-1,-1-1 1,1 0-1,-1 0 1,1 1-1,0-1 1,-1 0-1,1 0 1,-1-1 0,0 1-1,1 0 1,-1 0-1,0-1 1,0 1-1,0-1 1,0 1 0,0-1-1,0 1 1,1-3-1,-2 4 105,12-20-4471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07:57.809"/>
    </inkml:context>
    <inkml:brush xml:id="br0">
      <inkml:brushProperty name="width" value="0.05" units="cm"/>
      <inkml:brushProperty name="height" value="0.05" units="cm"/>
    </inkml:brush>
  </inkml:definitions>
  <inkml:trace contextRef="#ctx0" brushRef="#br0">5 127 8978,'0'0'9281,"0"0"-9236,0 0 0,0 0 0,0 0 1,-1 0-1,1 0 0,0 0 1,0 0-1,0 0 0,0 0 0,0 0 1,-1 0-1,1 0 0,0 0 0,0 0 1,0 0-1,0 0 0,0 0 1,-1 0-1,1 0 0,0 0 0,0 0 1,0 0-1,0 0 0,0 0 1,0 0-1,-1 0 0,1 1 0,0-1 1,0 0-1,0 0 0,0 0 1,0 0-1,0 0 0,0 0 0,0 0 1,0 1-1,-1-1 0,1 0 0,0 0 1,0 0-1,0 0 0,0 0 1,0 1-1,0-1 0,0 0 0,0 0 1,0 0-1,0 0 0,0 0 1,0 1-1,0-1 0,0 0 0,0 0 1,0 0-1,0 0 0,0 0 1,1 1-1,-1-1 0,0 0 0,0 0 1,0 0-1,0 0 0,0 0 1,19-1-27,-1 0 0,1-2 0,-1 0 0,31-11 0,77-33 135,-60 22-115,-55 21-38,6-3 14,0 0 1,0 2 0,1 0 0,0 1 0,25-2 0,-42 6-2,-1 2-218,0 7-975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2.100"/>
    </inkml:context>
    <inkml:brush xml:id="br0">
      <inkml:brushProperty name="width" value="0.05" units="cm"/>
      <inkml:brushProperty name="height" value="0.05" units="cm"/>
    </inkml:brush>
  </inkml:definitions>
  <inkml:trace contextRef="#ctx0" brushRef="#br0">2708 1821 15603,'0'0'5916,"-14"-7"-5285,-110-66-86,-128-99 0,170 113-292,26 20-234,-364-272 114,243 176 135,143 112-227,-1 2 0,-1 1 0,-52-21 0,76 38 144,0-1-1,0 1 0,0 1 1,-1 0-1,1 1 1,-20 0-1,31 1-67,-31 0 66,22-1-180,1 0 0,-1-1 0,0 0 1,1 0-1,-1-1 0,1 0 0,-16-9 0,-68-40 32,56 30-30,-234-163-13,222 149 7,-85-69-7,-93-121-35,55 52 15,162 165 29,0-2 3,-1 0 0,-1 1 0,0 1 0,0 0 0,-16-9-1,24 18-1,3 0 2,-2 0-186,-1 0 1,1 1-1,0 0 1,-1-1-1,1 1 0,0 0 1,0 1-1,0-1 1,0 0-1,0 1 1,0 0-1,0 0 1,-4 4-1,-22 16-6660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5.554"/>
    </inkml:context>
    <inkml:brush xml:id="br0">
      <inkml:brushProperty name="width" value="0.05" units="cm"/>
      <inkml:brushProperty name="height" value="0.05" units="cm"/>
    </inkml:brush>
  </inkml:definitions>
  <inkml:trace contextRef="#ctx0" brushRef="#br0">999 0 8506,'0'0'9763,"-1"15"-8920,-19 36-766,2 1 1,3 0-1,2 2 0,-8 69 1,7-59 11,-2-1 0,-4 0 0,-2-2 0,-48 95 0,13-30 197,-45 164-223,44-111-62,12-62 5,24-64-1,2 0 0,3 1-1,-13 66 1,12-33-3,-38 107 1,30-106-3,-137 324-7,144-370 6,-47 128-60,19-46 121,36-102-36,10-21-43,0 1-1,0-1 0,0 0 1,0 1-1,0 0 1,0-1-1,0 1 0,1 0 1,-1-1-1,1 1 1,-1 0-1,1 0 0,0-1 1,0 1-1,0 0 1,0 0-1,0-1 0,0 1 1,0 0-1,0 0 1,1 0-1,-1-1 0,1 1 1,-1 0-1,2 1 1,4 10-2175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7.852"/>
    </inkml:context>
    <inkml:brush xml:id="br0">
      <inkml:brushProperty name="width" value="0.05" units="cm"/>
      <inkml:brushProperty name="height" value="0.05" units="cm"/>
    </inkml:brush>
  </inkml:definitions>
  <inkml:trace contextRef="#ctx0" brushRef="#br0">1328 0 7706,'-5'1'12101,"-19"4"-11726,17-2-355,0-1 0,0 2 0,1-1 0,0 1 0,-1 0 0,1 0 0,1 1 0,-1 0 0,1 0 0,0 0 0,0 0 0,-5 8 0,-3 7-18,0 1 0,-13 30 0,1-1 34,-96 210 105,85-173-108,-84 146 0,66-138 27,-60 144-1,68-136-1,-69 115 0,54-115 9,4 2 1,4 2 0,-47 143 0,21-70-34,33-84-20,-35 84-5,29-61 55,51-117-83,0-1 1,1 1-1,-1-1 1,1 1-1,-1-1 0,1 1 1,0 0-1,-1-1 1,1 1-1,0 0 1,0-1-1,0 1 0,0 0 1,1-1-1,-1 1 1,0 0-1,2 2 1,10 15-3333,0-6-2616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23.616"/>
    </inkml:context>
    <inkml:brush xml:id="br0">
      <inkml:brushProperty name="width" value="0.05" units="cm"/>
      <inkml:brushProperty name="height" value="0.05" units="cm"/>
      <inkml:brushProperty name="color" value="#33CCFF"/>
    </inkml:brush>
  </inkml:definitions>
  <inkml:trace contextRef="#ctx0" brushRef="#br0">344 1 4393,'0'0'7734,"0"9"-6690,0 19 57,0-6 2193,-2-19-3084,0 0 0,0 1 0,-1-1 0,1 0 0,0 0 0,-1 0 0,0 0 0,0-1-1,-6 5 1,-7 9 40,-3 11-182,1 1 1,2 1-1,-17 41 1,14-29-76,-61 161 53,23-49 20,47-128-68,2 1 0,0 0 1,2 0-1,1 0 0,0 1 0,0 44 1,3-51-94,-4-10-2958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5.091"/>
    </inkml:context>
    <inkml:brush xml:id="br0">
      <inkml:brushProperty name="width" value="0.05" units="cm"/>
      <inkml:brushProperty name="height" value="0.05" units="cm"/>
    </inkml:brush>
  </inkml:definitions>
  <inkml:trace contextRef="#ctx0" brushRef="#br0">1 1 12203,'0'0'6352,"23"4"-4935,-9 6-1320,-1 1 0,0 1-1,0 0 1,-1 0 0,15 22-1,-14-18-54,25 33 54,-2 2 0,-2 1 0,35 72 1,-24-26 10,34 108 1,-50-112-22,-4 2 0,16 125 0,2 197 126,-23-184-153,-19-225-317,2 14 322,6-12-4671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5.744"/>
    </inkml:context>
    <inkml:brush xml:id="br0">
      <inkml:brushProperty name="width" value="0.05" units="cm"/>
      <inkml:brushProperty name="height" value="0.05" units="cm"/>
    </inkml:brush>
  </inkml:definitions>
  <inkml:trace contextRef="#ctx0" brushRef="#br0">125 1 10170,'0'0'4901,"1"4"-3854,-1 1-829,1 1 0,-1-1 0,1 0 0,-1 1 0,-1-1 0,1 0 0,-1 1 0,0-1 0,0 0 0,-1 0 0,0 0 0,1 0 0,-6 9 0,-5 9-54,-27 36 0,-2 5 304,31-51-359,1 6-85,9-18-68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6.081"/>
    </inkml:context>
    <inkml:brush xml:id="br0">
      <inkml:brushProperty name="width" value="0.05" units="cm"/>
      <inkml:brushProperty name="height" value="0.05" units="cm"/>
    </inkml:brush>
  </inkml:definitions>
  <inkml:trace contextRef="#ctx0" brushRef="#br0">0 1 13091,'0'0'4369,"77"8"-3377,-48 2-336,1 3-320,5 1-96,-6-1-104,7 3-56,11 18-80,-6-2-72,-6-3-2152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7.771"/>
    </inkml:context>
    <inkml:brush xml:id="br0">
      <inkml:brushProperty name="width" value="0.05" units="cm"/>
      <inkml:brushProperty name="height" value="0.05" units="cm"/>
    </inkml:brush>
  </inkml:definitions>
  <inkml:trace contextRef="#ctx0" brushRef="#br0">1266 0 13651,'0'0'3854,"-1"43"-2534,-18 11-809,-2-1-1,-3-1 0,-1-2 1,-3 0-1,-67 88 0,69-108-290,-54 47 0,-12 13-57,51-44-130,-3-1 0,-1-3 0,-2-1-1,-72 47 1,2-13 89,-153 106 386,116-50-1086,137-119-819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8.463"/>
    </inkml:context>
    <inkml:brush xml:id="br0">
      <inkml:brushProperty name="width" value="0.05" units="cm"/>
      <inkml:brushProperty name="height" value="0.05" units="cm"/>
    </inkml:brush>
  </inkml:definitions>
  <inkml:trace contextRef="#ctx0" brushRef="#br0">111 0 15211,'0'0'4568,"-5"11"-4352,-101 247 72,106-257-241,1 1-1,-1-1 1,1 0 0,-1 1 0,1-1-1,0 0 1,-1 0 0,1 1-1,0-1 1,0 0 0,0 0 0,0 0-1,0 0 1,0 0 0,0 0-1,0 0 1,0-1 0,1 1 0,-1 0-1,0 0 1,1-1 0,-1 1-1,2 0 1,48 22 40,-38-17 57,49 19 138,71 17 0,-19-6-1019,-65-19-1513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5.479"/>
    </inkml:context>
    <inkml:brush xml:id="br0">
      <inkml:brushProperty name="width" value="0.05" units="cm"/>
      <inkml:brushProperty name="height" value="0.05" units="cm"/>
    </inkml:brush>
  </inkml:definitions>
  <inkml:trace contextRef="#ctx0" brushRef="#br0">207 1 8690,'0'0'8947,"-1"22"-5130,-51 81-3256,25-29-564,-35 152 0,37-91 12,6 1-1,-1 179 1,19-229-31,19 147 0,-6-152 16,-7-35-7,3-1 0,1 0 0,29 84 0,-35-122-93,1-1 1,-1 0 0,1 0-1,0-1 1,1 1-1,6 6 1,18 13-5185,-16-18-5374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6.185"/>
    </inkml:context>
    <inkml:brush xml:id="br0">
      <inkml:brushProperty name="width" value="0.05" units="cm"/>
      <inkml:brushProperty name="height" value="0.05" units="cm"/>
    </inkml:brush>
  </inkml:definitions>
  <inkml:trace contextRef="#ctx0" brushRef="#br0">1 173 13547,'0'0'2551,"10"18"-2092,13 22-72,49 63-1,-53-79-186,-2-2 31,0-1 0,1-1-1,1-1 1,33 26 0,-51-44-154,0 0 1,0-1-1,1 1 1,-1-1-1,0 1 1,0-1-1,1 1 0,-1-1 1,0 0-1,0 0 1,1 1-1,-1-1 1,0 0-1,1 0 1,-1 0-1,0-1 0,1 1 1,-1 0-1,0 0 1,0-1-1,1 1 1,-1-1-1,0 1 0,0-1 1,1 1-1,-1-1 1,0 0-1,0 1 1,0-1-1,0 0 1,0 0-1,1-2 0,27-38-412,-20 27 613,107-182-88,-48 61-3706,-25 43-8195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8.205"/>
    </inkml:context>
    <inkml:brush xml:id="br0">
      <inkml:brushProperty name="width" value="0.05" units="cm"/>
      <inkml:brushProperty name="height" value="0.05" units="cm"/>
    </inkml:brush>
  </inkml:definitions>
  <inkml:trace contextRef="#ctx0" brushRef="#br0">1 398 12971,'0'0'5010,"25"-8"-2531,31-31-2251,-17 11-224,1 1 0,1 2 0,1 2-1,68-27 1,0 10-5,103-30 10,-143 51-37,-32 8 14,1 2 0,1 1 0,45-3 0,56 3 31,193-6 412,-310 13-1812,-6-6-4468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9.158"/>
    </inkml:context>
    <inkml:brush xml:id="br0">
      <inkml:brushProperty name="width" value="0.05" units="cm"/>
      <inkml:brushProperty name="height" value="0.05" units="cm"/>
    </inkml:brush>
  </inkml:definitions>
  <inkml:trace contextRef="#ctx0" brushRef="#br0">65 1 16572,'0'0'2720,"3"3"-2527,20 20-88,1-1 0,0-1 0,47 30 0,9 8 300,-41-29-307,-38-30-28,-1 1-1,1-1 0,-1 1 0,0-1 0,1 1 0,-1-1 0,0 1 0,1-1 1,-1 1-1,0-1 0,0 1 0,1 0 0,-1-1 0,0 1 0,0-1 1,0 1-1,0 0 0,0-1 0,0 1 0,0-1 0,0 1 0,0 0 1,0-1-1,0 1 0,0 0 0,0-1 0,-1 1 0,1-1 0,0 1 1,0-1-1,-1 1 0,1-1 0,0 1 0,-1-1 0,1 1 0,-1-1 1,0 2-1,-14 10 1719,-19 5-1650,26-13-144,0-1 0,1 1 0,0 1-1,0-1 1,0 1 0,0 0 0,1 1 0,-7 6 0,-126 135-2623,69-72-5662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2.100"/>
    </inkml:context>
    <inkml:brush xml:id="br0">
      <inkml:brushProperty name="width" value="0.05" units="cm"/>
      <inkml:brushProperty name="height" value="0.05" units="cm"/>
    </inkml:brush>
  </inkml:definitions>
  <inkml:trace contextRef="#ctx0" brushRef="#br0">2708 1821 15603,'0'0'5916,"-14"-7"-5285,-110-66-86,-128-99 0,170 113-292,26 20-234,-364-272 114,243 176 135,143 112-227,-1 2 0,-1 1 0,-52-21 0,76 38 144,0-1-1,0 1 0,0 1 1,-1 0-1,1 1 1,-20 0-1,31 1-67,-31 0 66,22-1-180,1 0 0,-1-1 0,0 0 1,1 0-1,-1-1 0,1 0 0,-16-9 0,-68-40 32,56 30-30,-234-163-13,222 149 7,-85-69-7,-93-121-35,55 52 15,162 165 29,0-2 3,-1 0 0,-1 1 0,0 1 0,0 0 0,-16-9-1,24 18-1,3 0 2,-2 0-186,-1 0 1,1 1-1,0 0 1,-1-1-1,1 1 0,0 0 1,0 1-1,0-1 1,0 0-1,0 1 1,0 0-1,0 0 1,-4 4-1,-22 16-6660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0:24.599"/>
    </inkml:context>
    <inkml:brush xml:id="br0">
      <inkml:brushProperty name="width" value="0.05" units="cm"/>
      <inkml:brushProperty name="height" value="0.05" units="cm"/>
      <inkml:brushProperty name="color" value="#33CCFF"/>
    </inkml:brush>
  </inkml:definitions>
  <inkml:trace contextRef="#ctx0" brushRef="#br0">265 1 8354,'0'0'5378,"-6"9"-4594,-7 11-406,-3 3 215,1 1 0,1 1 0,-11 28 0,-4 17-431,16-41-120,-15 54 0,-36 129 75,52-162-108,1 0 1,3 1-1,2 1 0,1 63 1,5-79-414,0-24-1617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5.554"/>
    </inkml:context>
    <inkml:brush xml:id="br0">
      <inkml:brushProperty name="width" value="0.05" units="cm"/>
      <inkml:brushProperty name="height" value="0.05" units="cm"/>
    </inkml:brush>
  </inkml:definitions>
  <inkml:trace contextRef="#ctx0" brushRef="#br0">999 0 8506,'0'0'9763,"-1"15"-8920,-19 36-766,2 1 1,3 0-1,2 2 0,-8 69 1,7-59 11,-2-1 0,-4 0 0,-2-2 0,-48 95 0,13-30 197,-45 164-223,44-111-62,12-62 5,24-64-1,2 0 0,3 1-1,-13 66 1,12-33-3,-38 107 1,30-106-3,-137 324-7,144-370 6,-47 128-60,19-46 121,36-102-36,10-21-43,0 1-1,0-1 0,0 0 1,0 1-1,0 0 1,0-1-1,0 1 0,1 0 1,-1-1-1,1 1 1,-1 0-1,1 0 0,0-1 1,0 1-1,0 0 1,0 0-1,0-1 0,0 1 1,0 0-1,0 0 1,1 0-1,-1-1 0,1 1 1,-1 0-1,2 1 1,4 10-2175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0:17.852"/>
    </inkml:context>
    <inkml:brush xml:id="br0">
      <inkml:brushProperty name="width" value="0.05" units="cm"/>
      <inkml:brushProperty name="height" value="0.05" units="cm"/>
    </inkml:brush>
  </inkml:definitions>
  <inkml:trace contextRef="#ctx0" brushRef="#br0">1328 0 7706,'-5'1'12101,"-19"4"-11726,17-2-355,0-1 0,0 2 0,1-1 0,0 1 0,-1 0 0,1 0 0,1 1 0,-1 0 0,1 0 0,0 0 0,0 0 0,-5 8 0,-3 7-18,0 1 0,-13 30 0,1-1 34,-96 210 105,85-173-108,-84 146 0,66-138 27,-60 144-1,68-136-1,-69 115 0,54-115 9,4 2 1,4 2 0,-47 143 0,21-70-34,33-84-20,-35 84-5,29-61 55,51-117-83,0-1 1,1 1-1,-1-1 1,1 1-1,-1-1 0,1 1 1,0 0-1,-1-1 1,1 1-1,0 0 1,0-1-1,0 1 0,0 0 1,1-1-1,-1 1 1,0 0-1,2 2 1,10 15-3333,0-6-2616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5.091"/>
    </inkml:context>
    <inkml:brush xml:id="br0">
      <inkml:brushProperty name="width" value="0.05" units="cm"/>
      <inkml:brushProperty name="height" value="0.05" units="cm"/>
    </inkml:brush>
  </inkml:definitions>
  <inkml:trace contextRef="#ctx0" brushRef="#br0">1 1 12203,'0'0'6352,"23"4"-4935,-9 6-1320,-1 1 0,0 1-1,0 0 1,-1 0 0,15 22-1,-14-18-54,25 33 54,-2 2 0,-2 1 0,35 72 1,-24-26 10,34 108 1,-50-112-22,-4 2 0,16 125 0,2 197 126,-23-184-153,-19-225-317,2 14 322,6-12-4671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5.744"/>
    </inkml:context>
    <inkml:brush xml:id="br0">
      <inkml:brushProperty name="width" value="0.05" units="cm"/>
      <inkml:brushProperty name="height" value="0.05" units="cm"/>
    </inkml:brush>
  </inkml:definitions>
  <inkml:trace contextRef="#ctx0" brushRef="#br0">125 1 10170,'0'0'4901,"1"4"-3854,-1 1-829,1 1 0,-1-1 0,1 0 0,-1 1 0,-1-1 0,1 0 0,-1 1 0,0-1 0,0 0 0,-1 0 0,0 0 0,1 0 0,-6 9 0,-5 9-54,-27 36 0,-2 5 304,31-51-359,1 6-85,9-18-68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6.081"/>
    </inkml:context>
    <inkml:brush xml:id="br0">
      <inkml:brushProperty name="width" value="0.05" units="cm"/>
      <inkml:brushProperty name="height" value="0.05" units="cm"/>
    </inkml:brush>
  </inkml:definitions>
  <inkml:trace contextRef="#ctx0" brushRef="#br0">0 1 13091,'0'0'4369,"77"8"-3377,-48 2-336,1 3-320,5 1-96,-6-1-104,7 3-56,11 18-80,-6-2-72,-6-3-2152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7.771"/>
    </inkml:context>
    <inkml:brush xml:id="br0">
      <inkml:brushProperty name="width" value="0.05" units="cm"/>
      <inkml:brushProperty name="height" value="0.05" units="cm"/>
    </inkml:brush>
  </inkml:definitions>
  <inkml:trace contextRef="#ctx0" brushRef="#br0">1266 0 13651,'0'0'3854,"-1"43"-2534,-18 11-809,-2-1-1,-3-1 0,-1-2 1,-3 0-1,-67 88 0,69-108-290,-54 47 0,-12 13-57,51-44-130,-3-1 0,-1-3 0,-2-1-1,-72 47 1,2-13 89,-153 106 386,116-50-1086,137-119-819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28.463"/>
    </inkml:context>
    <inkml:brush xml:id="br0">
      <inkml:brushProperty name="width" value="0.05" units="cm"/>
      <inkml:brushProperty name="height" value="0.05" units="cm"/>
    </inkml:brush>
  </inkml:definitions>
  <inkml:trace contextRef="#ctx0" brushRef="#br0">111 0 15211,'0'0'4568,"-5"11"-4352,-101 247 72,106-257-241,1 1-1,-1-1 1,1 0 0,-1 1 0,1-1-1,0 0 1,-1 0 0,1 1-1,0-1 1,0 0 0,0 0 0,0 0-1,0 0 1,0 0 0,0 0-1,0 0 1,0-1 0,1 1 0,-1 0-1,0 0 1,1-1 0,-1 1-1,2 0 1,48 22 40,-38-17 57,49 19 138,71 17 0,-19-6-1019,-65-19-1513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5.479"/>
    </inkml:context>
    <inkml:brush xml:id="br0">
      <inkml:brushProperty name="width" value="0.05" units="cm"/>
      <inkml:brushProperty name="height" value="0.05" units="cm"/>
    </inkml:brush>
  </inkml:definitions>
  <inkml:trace contextRef="#ctx0" brushRef="#br0">207 1 8690,'0'0'8947,"-1"22"-5130,-51 81-3256,25-29-564,-35 152 0,37-91 12,6 1-1,-1 179 1,19-229-31,19 147 0,-6-152 16,-7-35-7,3-1 0,1 0 0,29 84 0,-35-122-93,1-1 1,-1 0 0,1 0-1,0-1 1,1 1-1,6 6 1,18 13-5185,-16-18-5374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6.185"/>
    </inkml:context>
    <inkml:brush xml:id="br0">
      <inkml:brushProperty name="width" value="0.05" units="cm"/>
      <inkml:brushProperty name="height" value="0.05" units="cm"/>
    </inkml:brush>
  </inkml:definitions>
  <inkml:trace contextRef="#ctx0" brushRef="#br0">1 173 13547,'0'0'2551,"10"18"-2092,13 22-72,49 63-1,-53-79-186,-2-2 31,0-1 0,1-1-1,1-1 1,33 26 0,-51-44-154,0 0 1,0-1-1,1 1 1,-1-1-1,0 1 1,0-1-1,1 1 0,-1-1 1,0 0-1,0 0 1,1 1-1,-1-1 1,0 0-1,1 0 1,-1 0-1,0-1 0,1 1 1,-1 0-1,0 0 1,0-1-1,1 1 1,-1-1-1,0 1 0,0-1 1,1 1-1,-1-1 1,0 0-1,0 1 1,0-1-1,0 0 1,0 0-1,1-2 0,27-38-412,-20 27 613,107-182-88,-48 61-3706,-25 43-8195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8.205"/>
    </inkml:context>
    <inkml:brush xml:id="br0">
      <inkml:brushProperty name="width" value="0.05" units="cm"/>
      <inkml:brushProperty name="height" value="0.05" units="cm"/>
    </inkml:brush>
  </inkml:definitions>
  <inkml:trace contextRef="#ctx0" brushRef="#br0">1 398 12971,'0'0'5010,"25"-8"-2531,31-31-2251,-17 11-224,1 1 0,1 2 0,1 2-1,68-27 1,0 10-5,103-30 10,-143 51-37,-32 8 14,1 2 0,1 1 0,45-3 0,56 3 31,193-6 412,-310 13-1812,-6-6-4468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3:32.015"/>
    </inkml:context>
    <inkml:brush xml:id="br0">
      <inkml:brushProperty name="width" value="0.05" units="cm"/>
      <inkml:brushProperty name="height" value="0.05" units="cm"/>
      <inkml:brushProperty name="color" value="#33CCFF"/>
    </inkml:brush>
  </inkml:definitions>
  <inkml:trace contextRef="#ctx0" brushRef="#br0">241 86 3025,'0'0'8301,"6"-14"-5736,-6 3-2570,0 8-24,0 0-1,-1 0 1,1-1-1,1 1 1,-1 0-1,0 0 1,1 0-1,0 0 1,0 0-1,-1 0 1,2 0 0,-1 0-1,0 0 1,3-4-1,6-3 498,-6 11-68,-4 23 36,-1-4-542,-2 12 159,-1 0 0,-2 0 0,-1-1 0,-1 1 0,-17 38 0,19-52 26,-24 57 53,17-42-40,-16 51 0,-33 174 59,59-238-103,1 0 0,1 1 0,1-1 0,2 21 0,1 14 97,-4-41-123,1 0 0,-2-1-1,0 1 1,0-1-1,-8 22 1,-19 78 222,3-25-244,21-79 1962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4:51:39.158"/>
    </inkml:context>
    <inkml:brush xml:id="br0">
      <inkml:brushProperty name="width" value="0.05" units="cm"/>
      <inkml:brushProperty name="height" value="0.05" units="cm"/>
    </inkml:brush>
  </inkml:definitions>
  <inkml:trace contextRef="#ctx0" brushRef="#br0">65 1 16572,'0'0'2720,"3"3"-2527,20 20-88,1-1 0,0-1 0,47 30 0,9 8 300,-41-29-307,-38-30-28,-1 1-1,1-1 0,-1 1 0,0-1 0,1 1 0,-1-1 0,0 1 0,1-1 1,-1 1-1,0-1 0,0 1 0,1 0 0,-1-1 0,0 1 0,0-1 1,0 1-1,0 0 0,0-1 0,0 1 0,0-1 0,0 1 0,0 0 1,0-1-1,0 1 0,0 0 0,0-1 0,-1 1 0,1-1 0,0 1 1,0-1-1,-1 1 0,1-1 0,0 1 0,-1-1 0,1 1 0,-1-1 1,0 2-1,-14 10 1719,-19 5-1650,26-13-144,0-1 0,1 1 0,0 1-1,0-1 1,0 1 0,0 0 0,1 1 0,-7 6 0,-126 135-2623,69-72-5662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2T00:56:06.926"/>
    </inkml:context>
    <inkml:brush xml:id="br0">
      <inkml:brushProperty name="width" value="0.05" units="cm"/>
      <inkml:brushProperty name="height" value="0.05" units="cm"/>
      <inkml:brushProperty name="color" value="#33CCFF"/>
    </inkml:brush>
  </inkml:definitions>
  <inkml:trace contextRef="#ctx0" brushRef="#br0">0 0 1352,'0'0'0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2T00:58:07.801"/>
    </inkml:context>
    <inkml:brush xml:id="br0">
      <inkml:brushProperty name="width" value="0.05" units="cm"/>
      <inkml:brushProperty name="height" value="0.05" units="cm"/>
      <inkml:brushProperty name="color" value="#33CCFF"/>
    </inkml:brush>
  </inkml:definitions>
  <inkml:trace contextRef="#ctx0" brushRef="#br0">336 1 3713,'0'0'3224,"-141"0"-2543,117 0-385,1 0 112,-1 7-408,1 12-408,5 5 408,-11 8-312,5 23-2305,-5-2 1553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2T00:59:09.592"/>
    </inkml:context>
    <inkml:brush xml:id="br0">
      <inkml:brushProperty name="width" value="0.05" units="cm"/>
      <inkml:brushProperty name="height" value="0.05" units="cm"/>
      <inkml:brushProperty name="color" value="#33CCFF"/>
    </inkml:brush>
  </inkml:definitions>
  <inkml:trace contextRef="#ctx0" brushRef="#br0">1152 174 11370,'0'0'6859,"-12"-10"-6649,-5-5-123,-9-9 323,-1 1-1,-1 1 1,-1 2-1,-48-27 1,72 45-420,-1 0 1,1 0-1,0 1 0,-1-1 1,1 1-1,-1 0 0,1 1 1,-1-1-1,1 1 1,-1 0-1,0 0 0,1 1 1,-1 0-1,1 0 1,-1 0-1,1 0 0,0 1 1,-1 0-1,1 0 1,0 1-1,0-1 0,0 1 1,1 0-1,-1 1 1,1-1-1,0 1 0,-1 0 1,2 0-1,-1 0 0,0 0 1,1 1-1,0-1 1,-5 9-1,-29 51-11,3 1-1,-49 131 1,75-175 12,-39 101-1,-38 101 10,41-42 5,9-31-2,13-57-6,-13 125 0,13-65 1,-5-49 10,20-77 0,-1-1-1,-21 46 0,-4 10-2,-7 26 9,21-63-10,3 2-1,1 0 0,2 1 0,-8 67 1,-50 623 181,57-549-47,15 229 0,27-148-94,-17-194-29,6 21 5,47 145 1,-2-11 8,16 219 80,-25-129-48,39 129 267,-32 53 294,-15-95-319,-31-339-295,31 97 0,-1-8 10,-20-42 10,19 77 41,-38-175-65,14 37 23,-10-38-17,-7-13-15,0 0 0,0 0 0,0 0 0,0 0 0,1-1 0,-1 1 0,1-1 0,0 0-1,0 1 1,0-1 0,0-1 0,1 1 0,-1 0 0,1-1 0,5 3 0,22 9 10,0-2 1,59 14-1,-86-25-3,1 0 1,-1-1-1,0 0 0,0 0 1,1-1-1,-1 1 1,0-1-1,0 0 0,1 0 1,-1 0-1,0 0 0,0-1 1,0 0-1,-1 0 0,1 0 1,0 0-1,-1 0 0,1-1 1,-1 0-1,0 0 0,0 0 1,0 0-1,0 0 0,0 0 1,-1-1-1,1 1 0,-1-1 1,2-4-1,8-14 45,-1-1 0,-1-1 0,11-38 0,-16 48-56,24-87 31,29-178 0,-12-109 36,-17 115-40,57-627 13,-72 706-23,24-583 1,-38 684-10,20-419-6,91-327 6,-82 379 11,-25 354-11,9-627-43,-16 698 53,-1 0 1,-2 1-1,-1-1 1,-2 1-1,-23-57 1,14 40-5,-15-70 0,15 36-4,6 34-5,-9-91-1,18 98 3,-30-311-19,26 325 23,-1 1 0,-1 0 0,-2 1 0,-1 0 0,-1 1 0,-1 0 0,-29-40 0,35 57 1,0 1 0,-1 0 0,0 1 0,0 0-1,-1 0 1,0 1 0,-1 0 0,0 1 0,0 0 0,-21-8 0,3 6-6,0 1 1,0 1-1,0 2 1,-1 0-1,1 3 1,-41 1 0,6 12 60,-120-12-3,182 2-67,0-1 0,0 1 0,0 0 0,-1 0 0,2 0-1,-1 0 1,0 0 0,0 1 0,1-1 0,-1 0 0,1 1 0,0-1 0,0 1 0,-1 0 0,2-1 0,-2 5 0,-3 5-838,-14 22-3384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2T00:59:09.592"/>
    </inkml:context>
    <inkml:brush xml:id="br0">
      <inkml:brushProperty name="width" value="0.05" units="cm"/>
      <inkml:brushProperty name="height" value="0.05" units="cm"/>
      <inkml:brushProperty name="color" value="#33CCFF"/>
    </inkml:brush>
  </inkml:definitions>
  <inkml:trace contextRef="#ctx0" brushRef="#br0">1152 174 11370,'0'0'6859,"-12"-10"-6649,-5-5-123,-9-9 323,-1 1-1,-1 1 1,-1 2-1,-48-27 1,72 45-420,-1 0 1,1 0-1,0 1 0,-1-1 1,1 1-1,-1 0 0,1 1 1,-1-1-1,1 1 1,-1 0-1,0 0 0,1 1 1,-1 0-1,1 0 1,-1 0-1,1 0 0,0 1 1,-1 0-1,1 0 1,0 1-1,0-1 0,0 1 1,1 0-1,-1 1 1,1-1-1,0 1 0,-1 0 1,2 0-1,-1 0 0,0 0 1,1 1-1,0-1 1,-5 9-1,-29 51-11,3 1-1,-49 131 1,75-175 12,-39 101-1,-38 101 10,41-42 5,9-31-2,13-57-6,-13 125 0,13-65 1,-5-49 10,20-77 0,-1-1-1,-21 46 0,-4 10-2,-7 26 9,21-63-10,3 2-1,1 0 0,2 1 0,-8 67 1,-50 623 181,57-549-47,15 229 0,27-148-94,-17-194-29,6 21 5,47 145 1,-2-11 8,16 219 80,-25-129-48,39 129 267,-32 53 294,-15-95-319,-31-339-295,31 97 0,-1-8 10,-20-42 10,19 77 41,-38-175-65,14 37 23,-10-38-17,-7-13-15,0 0 0,0 0 0,0 0 0,0 0 0,1-1 0,-1 1 0,1-1 0,0 0-1,0 1 1,0-1 0,0-1 0,1 1 0,-1 0 0,1-1 0,5 3 0,22 9 10,0-2 1,59 14-1,-86-25-3,1 0 1,-1-1-1,0 0 0,0 0 1,1-1-1,-1 1 1,0-1-1,0 0 0,1 0 1,-1 0-1,0 0 0,0-1 1,0 0-1,-1 0 0,1 0 1,0 0-1,-1 0 0,1-1 1,-1 0-1,0 0 0,0 0 1,0 0-1,0 0 0,0 0 1,-1-1-1,1 1 0,-1-1 1,2-4-1,8-14 45,-1-1 0,-1-1 0,11-38 0,-16 48-56,24-87 31,29-178 0,-12-109 36,-17 115-40,57-627 13,-72 706-23,24-583 1,-38 684-10,20-419-6,91-327 6,-82 379 11,-25 354-11,9-627-43,-16 698 53,-1 0 1,-2 1-1,-1-1 1,-2 1-1,-23-57 1,14 40-5,-15-70 0,15 36-4,6 34-5,-9-91-1,18 98 3,-30-311-19,26 325 23,-1 1 0,-1 0 0,-2 1 0,-1 0 0,-1 1 0,-1 0 0,-29-40 0,35 57 1,0 1 0,-1 0 0,0 1 0,0 0-1,-1 0 1,0 1 0,-1 0 0,0 1 0,0 0 0,-21-8 0,3 6-6,0 1 1,0 1-1,0 2 1,-1 0-1,1 3 1,-41 1 0,6 12 60,-120-12-3,182 2-67,0-1 0,0 1 0,0 0 0,-1 0 0,2 0-1,-1 0 1,0 0 0,0 1 0,1-1 0,-1 0 0,1 1 0,0-1 0,0 1 0,-1 0 0,2-1 0,-2 5 0,-3 5-838,-14 22-3384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0"/>
    </inkml:context>
    <inkml:brush xml:id="br0">
      <inkml:brushProperty name="width" value="0.05" units="cm"/>
      <inkml:brushProperty name="height" value="0.05" units="cm"/>
      <inkml:brushProperty name="color" value="#33CCFF"/>
    </inkml:brush>
  </inkml:definitions>
  <inkml:trace contextRef="#ctx0" brushRef="#br0">8 1833 14619,'0'0'5573,"-7"0"-2720,6-17-2839,1 1 0,1-1 1,0 1-1,1-1 0,1 1 0,0 0 1,2-1-1,7-20 0,80-162-10,13-30 0,-101 217-4,15-35 5,1 0 1,48-78-1,-29 63-7,-23 35-1,2 0 1,0 1 0,1 1 0,2 1-1,31-30 1,62-47-11,-63 53 0,2 2 0,2 3 1,80-49-1,121-78 27,-182 116-8,2 3 0,132-65 0,-102 78-513,-102 37-1596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1"/>
    </inkml:context>
    <inkml:brush xml:id="br0">
      <inkml:brushProperty name="width" value="0.05" units="cm"/>
      <inkml:brushProperty name="height" value="0.05" units="cm"/>
      <inkml:brushProperty name="color" value="#33CCFF"/>
    </inkml:brush>
  </inkml:definitions>
  <inkml:trace contextRef="#ctx0" brushRef="#br0">0 48 14891,'0'0'4948,"8"1"-4792,36 2 28,0-2 1,1-2-1,-1-2 1,0-2-1,60-14 1,-24 7-135,1 4 0,0 3 0,102 7 0,-50 0 1584,-137-1-1605,0 0 1,0 0 0,0 0-1,0 0 1,0 1 0,1 0 0,-1 0-1,0 0 1,1 0 0,0 0 0,-1 1-1,1-1 1,0 1 0,0 0-1,1 0 1,-1 0 0,0 0 0,1 0-1,-3 6 1,-5 9-30,0 0 1,-11 31-1,13-29 74,-5 17-44,1 0 1,-12 73-1,1 2-1324,10-67-2248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2"/>
    </inkml:context>
    <inkml:brush xml:id="br0">
      <inkml:brushProperty name="width" value="0.05" units="cm"/>
      <inkml:brushProperty name="height" value="0.05" units="cm"/>
      <inkml:brushProperty name="color" value="#33CCFF"/>
    </inkml:brush>
  </inkml:definitions>
  <inkml:trace contextRef="#ctx0" brushRef="#br0">308 2533 9938,'0'0'9023,"1"8"-7885,0 2-1340,2 9 2110,-2-46-625,-20-370-958,12-93-308,-23 99-7,15 257-84,-4-40 88,12-23 91,3 137-120,5-98 0,1 57 5,-1 30 11,0 12 3,-8-87-1,4 122-3,2-1-1,2-30 1,1-6-76,-4 66 81,0 0 1,-1-1-1,1 1 1,-1-1 0,1 0-1,-1 1 1,-6 5-1,-6 10-3,-36 66 15,-67 100 13,130-194-1444,27-20-4346,-24 21-5990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3"/>
    </inkml:context>
    <inkml:brush xml:id="br0">
      <inkml:brushProperty name="width" value="0.05" units="cm"/>
      <inkml:brushProperty name="height" value="0.05" units="cm"/>
      <inkml:brushProperty name="color" value="#33CCFF"/>
    </inkml:brush>
  </inkml:definitions>
  <inkml:trace contextRef="#ctx0" brushRef="#br0">0 0 1040,'0'0'18131,"9"2"-17624,7 8-203,0 0 0,0 0 0,17 17 0,0 0 7,2 0-148,35 23 337,-64-47-496,0 1-1,0-2 1,1 1 0,-1-1 0,1 1-1,-1-2 1,1 1 0,0-1-1,0 0 1,7 0 0,-7-1-1274,0 3-3094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4"/>
    </inkml:context>
    <inkml:brush xml:id="br0">
      <inkml:brushProperty name="width" value="0.05" units="cm"/>
      <inkml:brushProperty name="height" value="0.05" units="cm"/>
      <inkml:brushProperty name="color" value="#33CCFF"/>
    </inkml:brush>
  </inkml:definitions>
  <inkml:trace contextRef="#ctx0" brushRef="#br0">2567 1 12675,'0'0'6929,"-21"5"-5681,5 4-992,-2 0-1,1-2 0,-1 0 0,0-2 0,-1 0 0,1 0 0,-1-2 0,-24 2 0,-161-4 402,104-4-386,-259 27 353,333-21-605,-551 26 309,547-30-305,-57-11 0,-6-2 1,19 8-19,-107-5 14,-231 5 5,389 6-52,0 0 0,0 2 0,1 0-1,-1 2 1,-32 9 0,37-11-2986,-11-1-9558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3:35.336"/>
    </inkml:context>
    <inkml:brush xml:id="br0">
      <inkml:brushProperty name="width" value="0.05" units="cm"/>
      <inkml:brushProperty name="height" value="0.05" units="cm"/>
      <inkml:brushProperty name="color" value="#33CCFF"/>
    </inkml:brush>
  </inkml:definitions>
  <inkml:trace contextRef="#ctx0" brushRef="#br0">13 0 1512,'0'0'9798,"-10"3"-2651,8 0-7172,2 3 28,1 0 1,0 0-1,1 0 1,-1-1 0,1 1-1,0 0 1,1-1-1,-1 0 1,1 1-1,0-1 1,1 0-1,4 6 1,57 60 467,-33-38 11,19 19-134,57 46 0,-43-41 68,63 62 275,-38-58-320,22 45-163,-63-56-211,-30-29 52,1-2 0,39 31 0,40 30 61,-69-60-16,-1-1-18,1 0 0,1-2 1,0-2-1,38 14 0,72 9 31,77 25-74,-203-60-28,1 0-1,0-1 1,1 0-1,-1-2 1,0 1 0,26-5-1,14 2 4,526 2-171,-570-2 145,0 0 0,0-1 0,0 0 0,0-1 0,0-1 0,-1 0 0,1 0 0,-1-1 0,-1 0 0,15-11 0,40-20 12,-11 14-12,-35 17 1,0-2 1,-1-1-1,0 0 1,24-16-1,87-81 24,-89 67-41,47-59 1,-30 31 12,-43 48 1,-12 15 13,0 1 1,0 0-1,0-1 1,1 1-1,-1 0 1,1 0-1,0 1 1,0-1-1,0 1 1,0-1-1,0 1 1,0 0 0,7-3-1,-1 1 4,0 1 0,-1-2 0,0 1 0,0-1 0,0 0 0,-1-1 0,0 0-1,0 0 1,0-1 0,0 0 0,5-8 0,39-34 40,-48 46-66,1 0 0,-1 0 0,0-1 0,0 1 0,0-1 1,0 0-1,-1 0 0,1 0 0,-1 0 0,0 0 0,0-1 0,0 1 0,-1 0 0,0-1 0,2-8 0,-2-8-1894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4T07:39:37.875"/>
    </inkml:context>
    <inkml:brush xml:id="br0">
      <inkml:brushProperty name="width" value="0.05" units="cm"/>
      <inkml:brushProperty name="height" value="0.05" units="cm"/>
      <inkml:brushProperty name="color" value="#33CCFF"/>
    </inkml:brush>
  </inkml:definitions>
  <inkml:trace contextRef="#ctx0" brushRef="#br0">459 1 10850,'0'0'8214,"-5"1"-7555,-39 8 233,25-6-782,-1 0 0,1 2 0,0 0 0,0 1 0,1 1 1,0 1-1,0 1 0,-32 20 0,-6 16-8,-60 63 0,99-95-188,-2 1 1110,19-13-1009,-1 0 1,1 0-1,0-1 0,0 1 0,-1 0 1,1 0-1,0 0 0,0 0 0,0 0 1,0-1-1,0 1 0,0 0 0,1 0 1,-1 0-1,0 0 0,0-1 0,1 1 1,-1 0-1,0 0 0,1 0 0,-1-1 1,1 1-1,-1 0 0,1-1 0,-1 1 1,1 0-1,-1-1 0,2 2 0,19 19-4,0-1 0,2-1 0,38 25 0,-52-37-8,12 5 6,0 0 0,1-2 0,0 0 1,0-2-1,1 0 0,0-2 0,47 7 0,-11-1 46,-57-10-68,0 0 0,0-1 0,0 1 0,0 0 0,0 0 0,0 0 0,-1 0 0,1 0 0,-1 1 0,1-1 0,-1 1 1,0-1-1,2 5 0,-2 10-1390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2T00:59:09.592"/>
    </inkml:context>
    <inkml:brush xml:id="br0">
      <inkml:brushProperty name="width" value="0.05" units="cm"/>
      <inkml:brushProperty name="height" value="0.05" units="cm"/>
      <inkml:brushProperty name="color" value="#33CCFF"/>
    </inkml:brush>
  </inkml:definitions>
  <inkml:trace contextRef="#ctx0" brushRef="#br0">1152 174 11370,'0'0'6859,"-12"-10"-6649,-5-5-123,-9-9 323,-1 1-1,-1 1 1,-1 2-1,-48-27 1,72 45-420,-1 0 1,1 0-1,0 1 0,-1-1 1,1 1-1,-1 0 0,1 1 1,-1-1-1,1 1 1,-1 0-1,0 0 0,1 1 1,-1 0-1,1 0 1,-1 0-1,1 0 0,0 1 1,-1 0-1,1 0 1,0 1-1,0-1 0,0 1 1,1 0-1,-1 1 1,1-1-1,0 1 0,-1 0 1,2 0-1,-1 0 0,0 0 1,1 1-1,0-1 1,-5 9-1,-29 51-11,3 1-1,-49 131 1,75-175 12,-39 101-1,-38 101 10,41-42 5,9-31-2,13-57-6,-13 125 0,13-65 1,-5-49 10,20-77 0,-1-1-1,-21 46 0,-4 10-2,-7 26 9,21-63-10,3 2-1,1 0 0,2 1 0,-8 67 1,-50 623 181,57-549-47,15 229 0,27-148-94,-17-194-29,6 21 5,47 145 1,-2-11 8,16 219 80,-25-129-48,39 129 267,-32 53 294,-15-95-319,-31-339-295,31 97 0,-1-8 10,-20-42 10,19 77 41,-38-175-65,14 37 23,-10-38-17,-7-13-15,0 0 0,0 0 0,0 0 0,0 0 0,1-1 0,-1 1 0,1-1 0,0 0-1,0 1 1,0-1 0,0-1 0,1 1 0,-1 0 0,1-1 0,5 3 0,22 9 10,0-2 1,59 14-1,-86-25-3,1 0 1,-1-1-1,0 0 0,0 0 1,1-1-1,-1 1 1,0-1-1,0 0 0,1 0 1,-1 0-1,0 0 0,0-1 1,0 0-1,-1 0 0,1 0 1,0 0-1,-1 0 0,1-1 1,-1 0-1,0 0 0,0 0 1,0 0-1,0 0 0,0 0 1,-1-1-1,1 1 0,-1-1 1,2-4-1,8-14 45,-1-1 0,-1-1 0,11-38 0,-16 48-56,24-87 31,29-178 0,-12-109 36,-17 115-40,57-627 13,-72 706-23,24-583 1,-38 684-10,20-419-6,91-327 6,-82 379 11,-25 354-11,9-627-43,-16 698 53,-1 0 1,-2 1-1,-1-1 1,-2 1-1,-23-57 1,14 40-5,-15-70 0,15 36-4,6 34-5,-9-91-1,18 98 3,-30-311-19,26 325 23,-1 1 0,-1 0 0,-2 1 0,-1 0 0,-1 1 0,-1 0 0,-29-40 0,35 57 1,0 1 0,-1 0 0,0 1 0,0 0-1,-1 0 1,0 1 0,-1 0 0,0 1 0,0 0 0,-21-8 0,3 6-6,0 1 1,0 1-1,0 2 1,-1 0-1,1 3 1,-41 1 0,6 12 60,-120-12-3,182 2-67,0-1 0,0 1 0,0 0 0,-1 0 0,2 0-1,-1 0 1,0 0 0,0 1 0,1-1 0,-1 0 0,1 1 0,0-1 0,0 1 0,-1 0 0,2-1 0,-2 5 0,-3 5-838,-14 22-3384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5:16:00.187"/>
    </inkml:context>
    <inkml:brush xml:id="br0">
      <inkml:brushProperty name="width" value="0.05" units="cm"/>
      <inkml:brushProperty name="height" value="0.05" units="cm"/>
      <inkml:brushProperty name="color" value="#33CCFF"/>
    </inkml:brush>
  </inkml:definitions>
  <inkml:trace contextRef="#ctx0" brushRef="#br0">1517 31 6833,'0'0'12100,"-23"6"-11860,9-3-189,-14 3 105,1 1 1,0 2-1,1 0 0,-47 25 1,10 8-67,3 2 0,-71 69 0,3-3-71,-84 51 72,99-79 8,4 5 0,-114 117 0,195-173-82,3 2-1,0 0 1,3 2-1,0 0 1,3 1 0,1 1-1,1 1 1,2 1-1,-18 77 1,20-54 19,3 1 0,3 0 0,3 0 1,3 0-1,11 115 0,-1-114-22,2 0 1,4-2-1,1 1 1,4-2-1,2-1 1,43 83-1,-51-119-11,1-2-1,0 0 1,2 0 0,0-2-1,2 0 1,0-1-1,1 0 1,1-2-1,1-1 1,0 0 0,1-2-1,0-1 1,1 0-1,37 12 1,52 18 176,222 53 0,125-13 12,15-43-22,-1-37 114,-375-7-158,-1-3 0,0-5 0,141-35 0,-162 25-2,-1-2 1,-1-4-1,-2-2 0,122-72 1,-166 83-111,-1-1 0,-1-1 1,0-1-1,-2-2 0,-1 0 1,-1-2-1,-1 0 1,-1-2-1,-2 0 0,-1-1 1,-1-1-1,19-45 0,-16 20-8,-1 0 0,-4-1 0,-1-1 0,-4 0 0,-1-1 0,0-90 0,-9-410 47,-2 512-24,-2 1 0,-2-1 0,-2 0 0,-2 1 0,-2 1 0,-2 0 0,-2 1 0,-1 0 0,-3 1 0,-48-76 0,33 78 20,-2 1 0,-1 1 0,-2 2 0,-68-46 0,48 40-12,-3 3 1,0 2-1,-2 4 0,-2 2 1,-140-43-1,-365-55 217,458 108-243,101 18-10,-70-12-12,-98-7-1,154 20 10,0 2 1,1 1-1,-1 2 0,0 0 0,1 1 0,-1 2 0,-46 16 0,22 1-50,1 2 0,1 2 0,2 2 0,-85 68 0,107-81-2726,-3-5-7340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5:16:00.187"/>
    </inkml:context>
    <inkml:brush xml:id="br0">
      <inkml:brushProperty name="width" value="0.05" units="cm"/>
      <inkml:brushProperty name="height" value="0.05" units="cm"/>
      <inkml:brushProperty name="color" value="#33CCFF"/>
    </inkml:brush>
  </inkml:definitions>
  <inkml:trace contextRef="#ctx0" brushRef="#br0">1517 31 6833,'0'0'12100,"-23"6"-11860,9-3-189,-14 3 105,1 1 1,0 2-1,1 0 0,-47 25 1,10 8-67,3 2 0,-71 69 0,3-3-71,-84 51 72,99-79 8,4 5 0,-114 117 0,195-173-82,3 2-1,0 0 1,3 2-1,0 0 1,3 1 0,1 1-1,1 1 1,2 1-1,-18 77 1,20-54 19,3 1 0,3 0 0,3 0 1,3 0-1,11 115 0,-1-114-22,2 0 1,4-2-1,1 1 1,4-2-1,2-1 1,43 83-1,-51-119-11,1-2-1,0 0 1,2 0 0,0-2-1,2 0 1,0-1-1,1 0 1,1-2-1,1-1 1,0 0 0,1-2-1,0-1 1,1 0-1,37 12 1,52 18 176,222 53 0,125-13 12,15-43-22,-1-37 114,-375-7-158,-1-3 0,0-5 0,141-35 0,-162 25-2,-1-2 1,-1-4-1,-2-2 0,122-72 1,-166 83-111,-1-1 0,-1-1 1,0-1-1,-2-2 0,-1 0 1,-1-2-1,-1 0 1,-1-2-1,-2 0 0,-1-1 1,-1-1-1,19-45 0,-16 20-8,-1 0 0,-4-1 0,-1-1 0,-4 0 0,-1-1 0,0-90 0,-9-410 47,-2 512-24,-2 1 0,-2-1 0,-2 0 0,-2 1 0,-2 1 0,-2 0 0,-2 1 0,-1 0 0,-3 1 0,-48-76 0,33 78 20,-2 1 0,-1 1 0,-2 2 0,-68-46 0,48 40-12,-3 3 1,0 2-1,-2 4 0,-2 2 1,-140-43-1,-365-55 217,458 108-243,101 18-10,-70-12-12,-98-7-1,154 20 10,0 2 1,1 1-1,-1 2 0,0 0 0,1 1 0,-1 2 0,-46 16 0,22 1-50,1 2 0,1 2 0,2 2 0,-85 68 0,107-81-2726,-3-5-7340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1T00:23:45.103"/>
    </inkml:context>
    <inkml:brush xml:id="br0">
      <inkml:brushProperty name="width" value="0.05" units="cm"/>
      <inkml:brushProperty name="height" value="0.05" units="cm"/>
      <inkml:brushProperty name="color" value="#33CCFF"/>
    </inkml:brush>
  </inkml:definitions>
  <inkml:trace contextRef="#ctx0" brushRef="#br0">1 201 9042,'4'0'10528,"16"-5"-10620,51-34 76,-56 29 37,0 1 0,1 1 0,0 0 0,0 1 0,28-8 0,29 1 91,0 3 0,0 3 0,90 2 0,-104 6 132,1-2 0,-1-3 0,70-15 0,-98 15-157,54-3-1,-55 6 8,54-9 0,-70 9-66,0 1 1,1 0-1,-1 1 1,17 2-1,42-2 346,212-5-18,-166 7-268,-97-1-62,-1 1 0,26 7 1,10 0 14,73 15 31,-114-18-58,1 1 0,-1 0 0,23 15 0,-4 1-6,53 25 0,-34-21 127,-39-18-48,1-1-1,28 9 1,-6-6 29,59 21 109,-68-19-220,-9-5 4,0 1 0,24 16 0,63 28 70,-82-37-72,0 1 0,-1 1 0,-1 1 0,-1 1 0,22 25 0,-20-12 2,11 11 4,48 49 39,-30-34-71,-50-53 21,-3-5-1,0 0 0,1 0 0,-1 1 0,1-1 0,-1 0 0,1 0 0,-1 0 0,1 0 0,0 0 0,-1 0 0,1 0 0,0 0 0,0 0 0,0-1 0,0 1 0,-1 0 0,1 0 0,0-1 0,0 1 0,2 0 0,1 1 1,-3 22-2357,-1-13-3093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12/24/2020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352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12/24/2020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2252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12/24/2020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3852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12/24/2020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9836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12/24/2020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7641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12/24/2020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388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12/24/2020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20724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12/24/2020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26219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12/24/2020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06777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12/24/2020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21626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12/24/2020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4315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12/24/2020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90201233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17.xml"/><Relationship Id="rId7" Type="http://schemas.openxmlformats.org/officeDocument/2006/relationships/customXml" Target="../ink/ink19.xml"/><Relationship Id="rId12"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customXml" Target="../ink/ink21.xml"/><Relationship Id="rId5" Type="http://schemas.openxmlformats.org/officeDocument/2006/relationships/customXml" Target="../ink/ink18.xml"/><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customXml" Target="../ink/ink20.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2.png"/><Relationship Id="rId3" Type="http://schemas.openxmlformats.org/officeDocument/2006/relationships/customXml" Target="../ink/ink22.xml"/><Relationship Id="rId7" Type="http://schemas.openxmlformats.org/officeDocument/2006/relationships/customXml" Target="../ink/ink24.xml"/><Relationship Id="rId12"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customXml" Target="../ink/ink26.xml"/><Relationship Id="rId5" Type="http://schemas.openxmlformats.org/officeDocument/2006/relationships/customXml" Target="../ink/ink23.xml"/><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customXml" Target="../ink/ink25.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ustomXml" Target="../ink/ink32.xml"/><Relationship Id="rId18" Type="http://schemas.openxmlformats.org/officeDocument/2006/relationships/image" Target="../media/image55.png"/><Relationship Id="rId3" Type="http://schemas.openxmlformats.org/officeDocument/2006/relationships/customXml" Target="../ink/ink27.xml"/><Relationship Id="rId21" Type="http://schemas.openxmlformats.org/officeDocument/2006/relationships/customXml" Target="../ink/ink36.xml"/><Relationship Id="rId7" Type="http://schemas.openxmlformats.org/officeDocument/2006/relationships/customXml" Target="../ink/ink29.xml"/><Relationship Id="rId12" Type="http://schemas.openxmlformats.org/officeDocument/2006/relationships/image" Target="../media/image52.png"/><Relationship Id="rId17" Type="http://schemas.openxmlformats.org/officeDocument/2006/relationships/customXml" Target="../ink/ink34.xml"/><Relationship Id="rId2" Type="http://schemas.openxmlformats.org/officeDocument/2006/relationships/image" Target="../media/image47.png"/><Relationship Id="rId16" Type="http://schemas.openxmlformats.org/officeDocument/2006/relationships/image" Target="../media/image54.pn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customXml" Target="../ink/ink31.xml"/><Relationship Id="rId24" Type="http://schemas.openxmlformats.org/officeDocument/2006/relationships/image" Target="../media/image59.png"/><Relationship Id="rId5" Type="http://schemas.openxmlformats.org/officeDocument/2006/relationships/customXml" Target="../ink/ink28.xml"/><Relationship Id="rId15" Type="http://schemas.openxmlformats.org/officeDocument/2006/relationships/customXml" Target="../ink/ink33.xml"/><Relationship Id="rId23" Type="http://schemas.openxmlformats.org/officeDocument/2006/relationships/image" Target="../media/image58.png"/><Relationship Id="rId10" Type="http://schemas.openxmlformats.org/officeDocument/2006/relationships/image" Target="../media/image51.png"/><Relationship Id="rId19" Type="http://schemas.openxmlformats.org/officeDocument/2006/relationships/customXml" Target="../ink/ink35.xml"/><Relationship Id="rId4" Type="http://schemas.openxmlformats.org/officeDocument/2006/relationships/image" Target="../media/image48.png"/><Relationship Id="rId9" Type="http://schemas.openxmlformats.org/officeDocument/2006/relationships/customXml" Target="../ink/ink30.xml"/><Relationship Id="rId14" Type="http://schemas.openxmlformats.org/officeDocument/2006/relationships/image" Target="../media/image53.png"/><Relationship Id="rId22"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customXml" Target="../ink/ink42.xml"/><Relationship Id="rId18" Type="http://schemas.openxmlformats.org/officeDocument/2006/relationships/image" Target="../media/image65.png"/><Relationship Id="rId3" Type="http://schemas.openxmlformats.org/officeDocument/2006/relationships/customXml" Target="../ink/ink37.xml"/><Relationship Id="rId21" Type="http://schemas.openxmlformats.org/officeDocument/2006/relationships/customXml" Target="../ink/ink46.xml"/><Relationship Id="rId7" Type="http://schemas.openxmlformats.org/officeDocument/2006/relationships/customXml" Target="../ink/ink39.xml"/><Relationship Id="rId12" Type="http://schemas.openxmlformats.org/officeDocument/2006/relationships/image" Target="../media/image620.png"/><Relationship Id="rId17" Type="http://schemas.openxmlformats.org/officeDocument/2006/relationships/customXml" Target="../ink/ink44.xml"/><Relationship Id="rId2" Type="http://schemas.openxmlformats.org/officeDocument/2006/relationships/image" Target="../media/image47.png"/><Relationship Id="rId16" Type="http://schemas.openxmlformats.org/officeDocument/2006/relationships/image" Target="../media/image64.png"/><Relationship Id="rId20"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90.png"/><Relationship Id="rId11" Type="http://schemas.openxmlformats.org/officeDocument/2006/relationships/customXml" Target="../ink/ink41.xml"/><Relationship Id="rId5" Type="http://schemas.openxmlformats.org/officeDocument/2006/relationships/customXml" Target="../ink/ink38.xml"/><Relationship Id="rId15" Type="http://schemas.openxmlformats.org/officeDocument/2006/relationships/customXml" Target="../ink/ink43.xml"/><Relationship Id="rId10" Type="http://schemas.openxmlformats.org/officeDocument/2006/relationships/image" Target="../media/image610.png"/><Relationship Id="rId19" Type="http://schemas.openxmlformats.org/officeDocument/2006/relationships/customXml" Target="../ink/ink45.xml"/><Relationship Id="rId4" Type="http://schemas.openxmlformats.org/officeDocument/2006/relationships/image" Target="../media/image580.png"/><Relationship Id="rId9" Type="http://schemas.openxmlformats.org/officeDocument/2006/relationships/customXml" Target="../ink/ink40.xml"/><Relationship Id="rId14" Type="http://schemas.openxmlformats.org/officeDocument/2006/relationships/image" Target="../media/image630.png"/><Relationship Id="rId22" Type="http://schemas.openxmlformats.org/officeDocument/2006/relationships/image" Target="../media/image67.png"/></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customXml" Target="../ink/ink52.xml"/><Relationship Id="rId18" Type="http://schemas.openxmlformats.org/officeDocument/2006/relationships/image" Target="../media/image80.png"/><Relationship Id="rId26" Type="http://schemas.openxmlformats.org/officeDocument/2006/relationships/image" Target="../media/image84.png"/><Relationship Id="rId3" Type="http://schemas.openxmlformats.org/officeDocument/2006/relationships/customXml" Target="../ink/ink47.xml"/><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77.png"/><Relationship Id="rId17" Type="http://schemas.openxmlformats.org/officeDocument/2006/relationships/customXml" Target="../ink/ink54.xml"/><Relationship Id="rId25" Type="http://schemas.openxmlformats.org/officeDocument/2006/relationships/customXml" Target="../ink/ink58.xml"/><Relationship Id="rId2" Type="http://schemas.openxmlformats.org/officeDocument/2006/relationships/image" Target="../media/image47.png"/><Relationship Id="rId16" Type="http://schemas.openxmlformats.org/officeDocument/2006/relationships/image" Target="../media/image79.png"/><Relationship Id="rId20"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customXml" Target="../ink/ink51.xml"/><Relationship Id="rId24" Type="http://schemas.openxmlformats.org/officeDocument/2006/relationships/image" Target="../media/image83.png"/><Relationship Id="rId5" Type="http://schemas.openxmlformats.org/officeDocument/2006/relationships/customXml" Target="../ink/ink48.xml"/><Relationship Id="rId15" Type="http://schemas.openxmlformats.org/officeDocument/2006/relationships/customXml" Target="../ink/ink53.xml"/><Relationship Id="rId23" Type="http://schemas.openxmlformats.org/officeDocument/2006/relationships/customXml" Target="../ink/ink57.xml"/><Relationship Id="rId10" Type="http://schemas.openxmlformats.org/officeDocument/2006/relationships/image" Target="../media/image76.png"/><Relationship Id="rId19" Type="http://schemas.openxmlformats.org/officeDocument/2006/relationships/customXml" Target="../ink/ink55.xml"/><Relationship Id="rId4" Type="http://schemas.openxmlformats.org/officeDocument/2006/relationships/image" Target="../media/image73.png"/><Relationship Id="rId9" Type="http://schemas.openxmlformats.org/officeDocument/2006/relationships/customXml" Target="../ink/ink50.xml"/><Relationship Id="rId14" Type="http://schemas.openxmlformats.org/officeDocument/2006/relationships/image" Target="../media/image78.png"/><Relationship Id="rId22"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customXml" Target="../ink/ink64.xml"/><Relationship Id="rId18" Type="http://schemas.openxmlformats.org/officeDocument/2006/relationships/image" Target="../media/image92.png"/><Relationship Id="rId26" Type="http://schemas.openxmlformats.org/officeDocument/2006/relationships/image" Target="../media/image96.png"/><Relationship Id="rId3" Type="http://schemas.openxmlformats.org/officeDocument/2006/relationships/customXml" Target="../ink/ink59.xml"/><Relationship Id="rId21" Type="http://schemas.openxmlformats.org/officeDocument/2006/relationships/customXml" Target="../ink/ink68.xml"/><Relationship Id="rId7" Type="http://schemas.openxmlformats.org/officeDocument/2006/relationships/customXml" Target="../ink/ink61.xml"/><Relationship Id="rId12" Type="http://schemas.openxmlformats.org/officeDocument/2006/relationships/image" Target="../media/image89.png"/><Relationship Id="rId17" Type="http://schemas.openxmlformats.org/officeDocument/2006/relationships/customXml" Target="../ink/ink66.xml"/><Relationship Id="rId25" Type="http://schemas.openxmlformats.org/officeDocument/2006/relationships/customXml" Target="../ink/ink70.xml"/><Relationship Id="rId2" Type="http://schemas.openxmlformats.org/officeDocument/2006/relationships/image" Target="../media/image47.png"/><Relationship Id="rId16" Type="http://schemas.openxmlformats.org/officeDocument/2006/relationships/image" Target="../media/image91.png"/><Relationship Id="rId20" Type="http://schemas.openxmlformats.org/officeDocument/2006/relationships/image" Target="../media/image93.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customXml" Target="../ink/ink63.xml"/><Relationship Id="rId24" Type="http://schemas.openxmlformats.org/officeDocument/2006/relationships/image" Target="../media/image95.png"/><Relationship Id="rId5" Type="http://schemas.openxmlformats.org/officeDocument/2006/relationships/customXml" Target="../ink/ink60.xml"/><Relationship Id="rId15" Type="http://schemas.openxmlformats.org/officeDocument/2006/relationships/customXml" Target="../ink/ink65.xml"/><Relationship Id="rId23" Type="http://schemas.openxmlformats.org/officeDocument/2006/relationships/customXml" Target="../ink/ink69.xml"/><Relationship Id="rId28" Type="http://schemas.openxmlformats.org/officeDocument/2006/relationships/customXml" Target="../ink/ink71.xml"/><Relationship Id="rId10" Type="http://schemas.openxmlformats.org/officeDocument/2006/relationships/image" Target="../media/image88.png"/><Relationship Id="rId19" Type="http://schemas.openxmlformats.org/officeDocument/2006/relationships/customXml" Target="../ink/ink67.xml"/><Relationship Id="rId31" Type="http://schemas.openxmlformats.org/officeDocument/2006/relationships/image" Target="../media/image71.png"/><Relationship Id="rId4" Type="http://schemas.openxmlformats.org/officeDocument/2006/relationships/image" Target="../media/image85.png"/><Relationship Id="rId9" Type="http://schemas.openxmlformats.org/officeDocument/2006/relationships/customXml" Target="../ink/ink62.xml"/><Relationship Id="rId14" Type="http://schemas.openxmlformats.org/officeDocument/2006/relationships/image" Target="../media/image90.png"/><Relationship Id="rId22" Type="http://schemas.openxmlformats.org/officeDocument/2006/relationships/image" Target="../media/image94.png"/><Relationship Id="rId27" Type="http://schemas.openxmlformats.org/officeDocument/2006/relationships/image" Target="../media/image69.png"/><Relationship Id="rId30" Type="http://schemas.openxmlformats.org/officeDocument/2006/relationships/customXml" Target="../ink/ink72.xml"/></Relationships>
</file>

<file path=ppt/slides/_rels/slide27.xml.rels><?xml version="1.0" encoding="UTF-8" standalone="yes"?>
<Relationships xmlns="http://schemas.openxmlformats.org/package/2006/relationships"><Relationship Id="rId3" Type="http://schemas.openxmlformats.org/officeDocument/2006/relationships/customXml" Target="../ink/ink73.xml"/><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customXml" Target="../ink/ink74.xml"/><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10.png"/><Relationship Id="rId3" Type="http://schemas.openxmlformats.org/officeDocument/2006/relationships/image" Target="../media/image99.png"/><Relationship Id="rId7" Type="http://schemas.openxmlformats.org/officeDocument/2006/relationships/image" Target="../media/image1070.png"/><Relationship Id="rId12" Type="http://schemas.openxmlformats.org/officeDocument/2006/relationships/customXml" Target="../ink/ink79.xml"/><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9.png"/><Relationship Id="rId5" Type="http://schemas.openxmlformats.org/officeDocument/2006/relationships/image" Target="../media/image1060.png"/><Relationship Id="rId15" Type="http://schemas.openxmlformats.org/officeDocument/2006/relationships/image" Target="../media/image111.png"/><Relationship Id="rId10" Type="http://schemas.openxmlformats.org/officeDocument/2006/relationships/customXml" Target="../ink/ink78.xml"/><Relationship Id="rId4" Type="http://schemas.openxmlformats.org/officeDocument/2006/relationships/customXml" Target="../ink/ink75.xml"/><Relationship Id="rId9" Type="http://schemas.openxmlformats.org/officeDocument/2006/relationships/image" Target="../media/image108.png"/><Relationship Id="rId14" Type="http://schemas.openxmlformats.org/officeDocument/2006/relationships/customXml" Target="../ink/ink80.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4.xml"/><Relationship Id="rId18" Type="http://schemas.openxmlformats.org/officeDocument/2006/relationships/image" Target="../media/image12.png"/><Relationship Id="rId26" Type="http://schemas.openxmlformats.org/officeDocument/2006/relationships/customXml" Target="../ink/ink10.xml"/><Relationship Id="rId39" Type="http://schemas.openxmlformats.org/officeDocument/2006/relationships/image" Target="../media/image24.png"/><Relationship Id="rId3" Type="http://schemas.openxmlformats.org/officeDocument/2006/relationships/image" Target="../media/image3.jpeg"/><Relationship Id="rId21" Type="http://schemas.openxmlformats.org/officeDocument/2006/relationships/image" Target="../media/image14.png"/><Relationship Id="rId34" Type="http://schemas.openxmlformats.org/officeDocument/2006/relationships/customXml" Target="../ink/ink13.xml"/><Relationship Id="rId7" Type="http://schemas.openxmlformats.org/officeDocument/2006/relationships/customXml" Target="../ink/ink1.xml"/><Relationship Id="rId12" Type="http://schemas.openxmlformats.org/officeDocument/2006/relationships/image" Target="../media/image9.png"/><Relationship Id="rId17" Type="http://schemas.openxmlformats.org/officeDocument/2006/relationships/customXml" Target="../ink/ink6.xml"/><Relationship Id="rId25" Type="http://schemas.openxmlformats.org/officeDocument/2006/relationships/image" Target="../media/image16.png"/><Relationship Id="rId33" Type="http://schemas.openxmlformats.org/officeDocument/2006/relationships/image" Target="../media/image21.png"/><Relationship Id="rId38" Type="http://schemas.openxmlformats.org/officeDocument/2006/relationships/customXml" Target="../ink/ink15.xml"/><Relationship Id="rId2" Type="http://schemas.openxmlformats.org/officeDocument/2006/relationships/image" Target="../media/image2.jpeg"/><Relationship Id="rId16" Type="http://schemas.openxmlformats.org/officeDocument/2006/relationships/image" Target="../media/image11.png"/><Relationship Id="rId20" Type="http://schemas.openxmlformats.org/officeDocument/2006/relationships/customXml" Target="../ink/ink7.xml"/><Relationship Id="rId29" Type="http://schemas.openxmlformats.org/officeDocument/2006/relationships/image" Target="../media/image18.png"/><Relationship Id="rId41"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3.xml"/><Relationship Id="rId24" Type="http://schemas.openxmlformats.org/officeDocument/2006/relationships/customXml" Target="../ink/ink9.xml"/><Relationship Id="rId32" Type="http://schemas.openxmlformats.org/officeDocument/2006/relationships/customXml" Target="../ink/ink12.xml"/><Relationship Id="rId37" Type="http://schemas.openxmlformats.org/officeDocument/2006/relationships/image" Target="../media/image23.png"/><Relationship Id="rId40" Type="http://schemas.openxmlformats.org/officeDocument/2006/relationships/customXml" Target="../ink/ink16.xml"/><Relationship Id="rId5" Type="http://schemas.openxmlformats.org/officeDocument/2006/relationships/image" Target="../media/image5.png"/><Relationship Id="rId15" Type="http://schemas.openxmlformats.org/officeDocument/2006/relationships/customXml" Target="../ink/ink5.xml"/><Relationship Id="rId23" Type="http://schemas.openxmlformats.org/officeDocument/2006/relationships/image" Target="../media/image15.png"/><Relationship Id="rId28" Type="http://schemas.openxmlformats.org/officeDocument/2006/relationships/customXml" Target="../ink/ink11.xml"/><Relationship Id="rId36" Type="http://schemas.openxmlformats.org/officeDocument/2006/relationships/customXml" Target="../ink/ink14.xml"/><Relationship Id="rId10" Type="http://schemas.openxmlformats.org/officeDocument/2006/relationships/image" Target="../media/image8.png"/><Relationship Id="rId19" Type="http://schemas.openxmlformats.org/officeDocument/2006/relationships/image" Target="../media/image13.png"/><Relationship Id="rId31" Type="http://schemas.openxmlformats.org/officeDocument/2006/relationships/image" Target="../media/image20.png"/><Relationship Id="rId4" Type="http://schemas.openxmlformats.org/officeDocument/2006/relationships/image" Target="../media/image4.jpeg"/><Relationship Id="rId9" Type="http://schemas.openxmlformats.org/officeDocument/2006/relationships/customXml" Target="../ink/ink2.xml"/><Relationship Id="rId14" Type="http://schemas.openxmlformats.org/officeDocument/2006/relationships/image" Target="../media/image10.png"/><Relationship Id="rId22" Type="http://schemas.openxmlformats.org/officeDocument/2006/relationships/customXml" Target="../ink/ink8.xml"/><Relationship Id="rId27" Type="http://schemas.openxmlformats.org/officeDocument/2006/relationships/image" Target="../media/image17.png"/><Relationship Id="rId30" Type="http://schemas.openxmlformats.org/officeDocument/2006/relationships/image" Target="../media/image19.png"/><Relationship Id="rId35"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customXml" Target="../ink/ink81.xml"/><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ustomXml" Target="../ink/ink82.xml"/><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30.png"/></Relationships>
</file>

<file path=ppt/slides/_rels/slide35.xml.rels><?xml version="1.0" encoding="UTF-8" standalone="yes"?>
<Relationships xmlns="http://schemas.openxmlformats.org/package/2006/relationships"><Relationship Id="rId3" Type="http://schemas.openxmlformats.org/officeDocument/2006/relationships/customXml" Target="../ink/ink83.xml"/><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graphics.stanford.edu/courses/cs448b-02-spring/04cdrom.pdf" TargetMode="External"/><Relationship Id="rId7" Type="http://schemas.openxmlformats.org/officeDocument/2006/relationships/hyperlink" Target="http://lolengine.net/blog/2013/07/27/rgb-to-hsv-in-glsl" TargetMode="External"/><Relationship Id="rId2" Type="http://schemas.openxmlformats.org/officeDocument/2006/relationships/hyperlink" Target="https://en.wikipedia.org/wiki/Maureen_C._Stone" TargetMode="External"/><Relationship Id="rId1" Type="http://schemas.openxmlformats.org/officeDocument/2006/relationships/slideLayout" Target="../slideLayouts/slideLayout7.xml"/><Relationship Id="rId6" Type="http://schemas.openxmlformats.org/officeDocument/2006/relationships/hyperlink" Target="http://lolengine.net/blog/2013/01/13/fast-rgb-to-hsv" TargetMode="External"/><Relationship Id="rId5" Type="http://schemas.openxmlformats.org/officeDocument/2006/relationships/hyperlink" Target="https://en.wikipedia.org/wiki/HSL_and_HSV#Formal_derivation" TargetMode="External"/><Relationship Id="rId4" Type="http://schemas.openxmlformats.org/officeDocument/2006/relationships/hyperlink" Target="https://www.handprint.com/HP/WCL/color5.html#theoryad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BC7C91-67C5-47C3-AB26-79D65BB58927}"/>
              </a:ext>
            </a:extLst>
          </p:cNvPr>
          <p:cNvPicPr>
            <a:picLocks noChangeAspect="1"/>
          </p:cNvPicPr>
          <p:nvPr/>
        </p:nvPicPr>
        <p:blipFill rotWithShape="1">
          <a:blip r:embed="rId2"/>
          <a:srcRect t="1108" r="-1" b="-1"/>
          <a:stretch/>
        </p:blipFill>
        <p:spPr>
          <a:xfrm>
            <a:off x="-1576854"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47E79-913F-4560-8B0D-EC181771C970}"/>
              </a:ext>
            </a:extLst>
          </p:cNvPr>
          <p:cNvSpPr>
            <a:spLocks noGrp="1"/>
          </p:cNvSpPr>
          <p:nvPr>
            <p:ph type="ctrTitle"/>
          </p:nvPr>
        </p:nvSpPr>
        <p:spPr>
          <a:xfrm>
            <a:off x="7186126" y="1120215"/>
            <a:ext cx="5005874" cy="3160256"/>
          </a:xfrm>
        </p:spPr>
        <p:txBody>
          <a:bodyPr anchor="b">
            <a:normAutofit/>
          </a:bodyPr>
          <a:lstStyle/>
          <a:p>
            <a:r>
              <a:rPr lang="en-US" sz="4400" dirty="0"/>
              <a:t>CPSC 591 Project</a:t>
            </a:r>
            <a:br>
              <a:rPr lang="en-US" sz="3700" dirty="0"/>
            </a:br>
            <a:br>
              <a:rPr lang="en-US" sz="3700" dirty="0"/>
            </a:br>
            <a:r>
              <a:rPr lang="en-US" sz="3700" dirty="0"/>
              <a:t>Feature Lines + Attribute Based Mapping</a:t>
            </a:r>
            <a:endParaRPr lang="en-CA" sz="3700" dirty="0"/>
          </a:p>
        </p:txBody>
      </p:sp>
      <p:sp>
        <p:nvSpPr>
          <p:cNvPr id="3" name="Subtitle 2">
            <a:extLst>
              <a:ext uri="{FF2B5EF4-FFF2-40B4-BE49-F238E27FC236}">
                <a16:creationId xmlns:a16="http://schemas.microsoft.com/office/drawing/2014/main" id="{25E43ECF-EFB4-4201-B124-51394D96498F}"/>
              </a:ext>
            </a:extLst>
          </p:cNvPr>
          <p:cNvSpPr>
            <a:spLocks noGrp="1"/>
          </p:cNvSpPr>
          <p:nvPr>
            <p:ph type="subTitle" idx="1"/>
          </p:nvPr>
        </p:nvSpPr>
        <p:spPr>
          <a:xfrm>
            <a:off x="7848600" y="4872922"/>
            <a:ext cx="4023360" cy="1208141"/>
          </a:xfrm>
        </p:spPr>
        <p:txBody>
          <a:bodyPr>
            <a:normAutofit/>
          </a:bodyPr>
          <a:lstStyle/>
          <a:p>
            <a:r>
              <a:rPr lang="en-US" sz="2000" dirty="0"/>
              <a:t>Yuzhe Yi</a:t>
            </a:r>
            <a:endParaRPr lang="en-CA" sz="2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761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D90B9-753B-4EB3-9602-7C3EA8B5FA89}"/>
              </a:ext>
            </a:extLst>
          </p:cNvPr>
          <p:cNvSpPr txBox="1"/>
          <p:nvPr/>
        </p:nvSpPr>
        <p:spPr>
          <a:xfrm>
            <a:off x="285225" y="75501"/>
            <a:ext cx="963725" cy="369332"/>
          </a:xfrm>
          <a:prstGeom prst="rect">
            <a:avLst/>
          </a:prstGeom>
          <a:noFill/>
        </p:spPr>
        <p:txBody>
          <a:bodyPr wrap="none" rtlCol="0">
            <a:spAutoFit/>
          </a:bodyPr>
          <a:lstStyle/>
          <a:p>
            <a:r>
              <a:rPr lang="en-CA" dirty="0">
                <a:solidFill>
                  <a:srgbClr val="0070C0"/>
                </a:solidFill>
              </a:rPr>
              <a:t>Crease</a:t>
            </a:r>
          </a:p>
        </p:txBody>
      </p:sp>
      <p:sp>
        <p:nvSpPr>
          <p:cNvPr id="7" name="TextBox 6">
            <a:extLst>
              <a:ext uri="{FF2B5EF4-FFF2-40B4-BE49-F238E27FC236}">
                <a16:creationId xmlns:a16="http://schemas.microsoft.com/office/drawing/2014/main" id="{19DFBFDA-21F4-4341-88C0-62EDE6B6C20B}"/>
              </a:ext>
            </a:extLst>
          </p:cNvPr>
          <p:cNvSpPr txBox="1"/>
          <p:nvPr/>
        </p:nvSpPr>
        <p:spPr>
          <a:xfrm>
            <a:off x="6842620" y="286807"/>
            <a:ext cx="1981633" cy="369332"/>
          </a:xfrm>
          <a:prstGeom prst="rect">
            <a:avLst/>
          </a:prstGeom>
          <a:noFill/>
        </p:spPr>
        <p:txBody>
          <a:bodyPr wrap="none" rtlCol="0">
            <a:spAutoFit/>
          </a:bodyPr>
          <a:lstStyle/>
          <a:p>
            <a:r>
              <a:rPr lang="en-CA" dirty="0"/>
              <a:t>New edge buffer</a:t>
            </a:r>
          </a:p>
        </p:txBody>
      </p:sp>
      <p:pic>
        <p:nvPicPr>
          <p:cNvPr id="9" name="Picture 8">
            <a:extLst>
              <a:ext uri="{FF2B5EF4-FFF2-40B4-BE49-F238E27FC236}">
                <a16:creationId xmlns:a16="http://schemas.microsoft.com/office/drawing/2014/main" id="{5BCF3911-05A9-4C12-8B74-A3FC0FF7B6C3}"/>
              </a:ext>
            </a:extLst>
          </p:cNvPr>
          <p:cNvPicPr>
            <a:picLocks noChangeAspect="1"/>
          </p:cNvPicPr>
          <p:nvPr/>
        </p:nvPicPr>
        <p:blipFill>
          <a:blip r:embed="rId2"/>
          <a:stretch>
            <a:fillRect/>
          </a:stretch>
        </p:blipFill>
        <p:spPr>
          <a:xfrm>
            <a:off x="767087" y="936770"/>
            <a:ext cx="2962275" cy="3810000"/>
          </a:xfrm>
          <a:prstGeom prst="rect">
            <a:avLst/>
          </a:prstGeom>
        </p:spPr>
      </p:pic>
      <p:graphicFrame>
        <p:nvGraphicFramePr>
          <p:cNvPr id="11" name="Table 11">
            <a:extLst>
              <a:ext uri="{FF2B5EF4-FFF2-40B4-BE49-F238E27FC236}">
                <a16:creationId xmlns:a16="http://schemas.microsoft.com/office/drawing/2014/main" id="{5CBEC8C3-7FA7-4B3B-967D-E10A3F8D1252}"/>
              </a:ext>
            </a:extLst>
          </p:cNvPr>
          <p:cNvGraphicFramePr>
            <a:graphicFrameLocks noGrp="1"/>
          </p:cNvGraphicFramePr>
          <p:nvPr/>
        </p:nvGraphicFramePr>
        <p:xfrm>
          <a:off x="4517927" y="756699"/>
          <a:ext cx="6323445" cy="2458203"/>
        </p:xfrm>
        <a:graphic>
          <a:graphicData uri="http://schemas.openxmlformats.org/drawingml/2006/table">
            <a:tbl>
              <a:tblPr firstRow="1" bandRow="1">
                <a:tableStyleId>{5C22544A-7EE6-4342-B048-85BDC9FD1C3A}</a:tableStyleId>
              </a:tblPr>
              <a:tblGrid>
                <a:gridCol w="1264689">
                  <a:extLst>
                    <a:ext uri="{9D8B030D-6E8A-4147-A177-3AD203B41FA5}">
                      <a16:colId xmlns:a16="http://schemas.microsoft.com/office/drawing/2014/main" val="1666501161"/>
                    </a:ext>
                  </a:extLst>
                </a:gridCol>
                <a:gridCol w="1264689">
                  <a:extLst>
                    <a:ext uri="{9D8B030D-6E8A-4147-A177-3AD203B41FA5}">
                      <a16:colId xmlns:a16="http://schemas.microsoft.com/office/drawing/2014/main" val="1990863963"/>
                    </a:ext>
                  </a:extLst>
                </a:gridCol>
                <a:gridCol w="1264689">
                  <a:extLst>
                    <a:ext uri="{9D8B030D-6E8A-4147-A177-3AD203B41FA5}">
                      <a16:colId xmlns:a16="http://schemas.microsoft.com/office/drawing/2014/main" val="1744728127"/>
                    </a:ext>
                  </a:extLst>
                </a:gridCol>
                <a:gridCol w="1264689">
                  <a:extLst>
                    <a:ext uri="{9D8B030D-6E8A-4147-A177-3AD203B41FA5}">
                      <a16:colId xmlns:a16="http://schemas.microsoft.com/office/drawing/2014/main" val="1275086231"/>
                    </a:ext>
                  </a:extLst>
                </a:gridCol>
                <a:gridCol w="1264689">
                  <a:extLst>
                    <a:ext uri="{9D8B030D-6E8A-4147-A177-3AD203B41FA5}">
                      <a16:colId xmlns:a16="http://schemas.microsoft.com/office/drawing/2014/main" val="3603309548"/>
                    </a:ext>
                  </a:extLst>
                </a:gridCol>
              </a:tblGrid>
              <a:tr h="359659">
                <a:tc>
                  <a:txBody>
                    <a:bodyPr/>
                    <a:lstStyle/>
                    <a:p>
                      <a:r>
                        <a:rPr lang="en-CA" dirty="0">
                          <a:solidFill>
                            <a:schemeClr val="tx1"/>
                          </a:solidFill>
                        </a:rPr>
                        <a:t>Vertex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 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VFB Ns</a:t>
                      </a:r>
                      <a:endParaRPr lang="en-CA"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6187620"/>
                  </a:ext>
                </a:extLst>
              </a:tr>
              <a:tr h="629403">
                <a:tc>
                  <a:txBody>
                    <a:bodyPr/>
                    <a:lstStyle/>
                    <a:p>
                      <a:r>
                        <a:rPr lang="en-CA"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211 n1 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300 n1 n3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3841636"/>
                  </a:ext>
                </a:extLst>
              </a:tr>
              <a:tr h="359659">
                <a:tc>
                  <a:txBody>
                    <a:bodyPr/>
                    <a:lstStyle/>
                    <a:p>
                      <a:r>
                        <a:rPr lang="en-CA"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2030561"/>
                  </a:ext>
                </a:extLst>
              </a:tr>
              <a:tr h="359659">
                <a:tc>
                  <a:txBody>
                    <a:bodyPr/>
                    <a:lstStyle/>
                    <a:p>
                      <a:r>
                        <a:rPr lang="en-CA"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5107629"/>
                  </a:ext>
                </a:extLst>
              </a:tr>
              <a:tr h="359659">
                <a:tc>
                  <a:txBody>
                    <a:bodyPr/>
                    <a:lstStyle/>
                    <a:p>
                      <a:r>
                        <a:rPr lang="en-CA"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6202223"/>
                  </a:ext>
                </a:extLst>
              </a:tr>
              <a:tr h="359659">
                <a:tc>
                  <a:txBody>
                    <a:bodyPr/>
                    <a:lstStyle/>
                    <a:p>
                      <a:r>
                        <a:rPr lang="en-CA"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3242283"/>
                  </a:ext>
                </a:extLst>
              </a:tr>
            </a:tbl>
          </a:graphicData>
        </a:graphic>
      </p:graphicFrame>
      <p:sp>
        <p:nvSpPr>
          <p:cNvPr id="12" name="TextBox 11">
            <a:extLst>
              <a:ext uri="{FF2B5EF4-FFF2-40B4-BE49-F238E27FC236}">
                <a16:creationId xmlns:a16="http://schemas.microsoft.com/office/drawing/2014/main" id="{9EA5F116-6764-4BE4-8F19-A6A44DD8FAAD}"/>
              </a:ext>
            </a:extLst>
          </p:cNvPr>
          <p:cNvSpPr txBox="1"/>
          <p:nvPr/>
        </p:nvSpPr>
        <p:spPr>
          <a:xfrm>
            <a:off x="285225" y="4823670"/>
            <a:ext cx="3195105" cy="646331"/>
          </a:xfrm>
          <a:prstGeom prst="rect">
            <a:avLst/>
          </a:prstGeom>
          <a:noFill/>
        </p:spPr>
        <p:txBody>
          <a:bodyPr wrap="none" rtlCol="0">
            <a:spAutoFit/>
          </a:bodyPr>
          <a:lstStyle/>
          <a:p>
            <a:r>
              <a:rPr lang="en-CA" dirty="0"/>
              <a:t>1 edge is shared by 2 faces, </a:t>
            </a:r>
          </a:p>
          <a:p>
            <a:r>
              <a:rPr lang="en-CA" dirty="0"/>
              <a:t>so it has 2 </a:t>
            </a:r>
            <a:r>
              <a:rPr lang="en-CA" dirty="0" err="1"/>
              <a:t>normals</a:t>
            </a:r>
            <a:endParaRPr lang="en-CA" dirty="0"/>
          </a:p>
        </p:txBody>
      </p:sp>
      <p:cxnSp>
        <p:nvCxnSpPr>
          <p:cNvPr id="14" name="Straight Arrow Connector 13">
            <a:extLst>
              <a:ext uri="{FF2B5EF4-FFF2-40B4-BE49-F238E27FC236}">
                <a16:creationId xmlns:a16="http://schemas.microsoft.com/office/drawing/2014/main" id="{9B9D13B2-F556-4013-970B-629CA69A3EB0}"/>
              </a:ext>
            </a:extLst>
          </p:cNvPr>
          <p:cNvCxnSpPr/>
          <p:nvPr/>
        </p:nvCxnSpPr>
        <p:spPr>
          <a:xfrm flipH="1" flipV="1">
            <a:off x="285225" y="2508308"/>
            <a:ext cx="1291905" cy="442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936B4F9-D15E-46D6-AB49-702A148823DF}"/>
              </a:ext>
            </a:extLst>
          </p:cNvPr>
          <p:cNvCxnSpPr/>
          <p:nvPr/>
        </p:nvCxnSpPr>
        <p:spPr>
          <a:xfrm flipV="1">
            <a:off x="2466363" y="2034330"/>
            <a:ext cx="1224793" cy="10192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0A82CF-04FA-4940-BFC5-6E30CA210E69}"/>
              </a:ext>
            </a:extLst>
          </p:cNvPr>
          <p:cNvCxnSpPr/>
          <p:nvPr/>
        </p:nvCxnSpPr>
        <p:spPr>
          <a:xfrm flipH="1" flipV="1">
            <a:off x="1350628" y="1140903"/>
            <a:ext cx="444616" cy="1588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E0594E-84B4-471F-9462-B36896BFEBAE}"/>
              </a:ext>
            </a:extLst>
          </p:cNvPr>
          <p:cNvSpPr txBox="1"/>
          <p:nvPr/>
        </p:nvSpPr>
        <p:spPr>
          <a:xfrm>
            <a:off x="1572936" y="936770"/>
            <a:ext cx="981359" cy="261610"/>
          </a:xfrm>
          <a:prstGeom prst="rect">
            <a:avLst/>
          </a:prstGeom>
          <a:noFill/>
        </p:spPr>
        <p:txBody>
          <a:bodyPr wrap="none" rtlCol="0">
            <a:spAutoFit/>
          </a:bodyPr>
          <a:lstStyle/>
          <a:p>
            <a:r>
              <a:rPr lang="en-CA" sz="1100" dirty="0">
                <a:solidFill>
                  <a:srgbClr val="FF0000"/>
                </a:solidFill>
              </a:rPr>
              <a:t>n1 (x1, y1, z1)</a:t>
            </a:r>
          </a:p>
        </p:txBody>
      </p:sp>
      <p:sp>
        <p:nvSpPr>
          <p:cNvPr id="22" name="TextBox 21">
            <a:extLst>
              <a:ext uri="{FF2B5EF4-FFF2-40B4-BE49-F238E27FC236}">
                <a16:creationId xmlns:a16="http://schemas.microsoft.com/office/drawing/2014/main" id="{8CA128BE-8A34-482D-95CC-4F8A7EE424F0}"/>
              </a:ext>
            </a:extLst>
          </p:cNvPr>
          <p:cNvSpPr txBox="1"/>
          <p:nvPr/>
        </p:nvSpPr>
        <p:spPr>
          <a:xfrm>
            <a:off x="303484" y="2922788"/>
            <a:ext cx="1096775" cy="261610"/>
          </a:xfrm>
          <a:prstGeom prst="rect">
            <a:avLst/>
          </a:prstGeom>
          <a:noFill/>
        </p:spPr>
        <p:txBody>
          <a:bodyPr wrap="none" rtlCol="0">
            <a:spAutoFit/>
          </a:bodyPr>
          <a:lstStyle/>
          <a:p>
            <a:r>
              <a:rPr lang="en-CA" sz="1100" dirty="0">
                <a:solidFill>
                  <a:srgbClr val="FF0000"/>
                </a:solidFill>
              </a:rPr>
              <a:t>n2 (x2, y2, z2)</a:t>
            </a:r>
          </a:p>
        </p:txBody>
      </p:sp>
      <p:sp>
        <p:nvSpPr>
          <p:cNvPr id="23" name="TextBox 22">
            <a:extLst>
              <a:ext uri="{FF2B5EF4-FFF2-40B4-BE49-F238E27FC236}">
                <a16:creationId xmlns:a16="http://schemas.microsoft.com/office/drawing/2014/main" id="{75CB1491-FEBF-426F-A00B-B192876A3AF3}"/>
              </a:ext>
            </a:extLst>
          </p:cNvPr>
          <p:cNvSpPr txBox="1"/>
          <p:nvPr/>
        </p:nvSpPr>
        <p:spPr>
          <a:xfrm>
            <a:off x="3127528" y="2413156"/>
            <a:ext cx="1103187" cy="261610"/>
          </a:xfrm>
          <a:prstGeom prst="rect">
            <a:avLst/>
          </a:prstGeom>
          <a:noFill/>
        </p:spPr>
        <p:txBody>
          <a:bodyPr wrap="none" rtlCol="0">
            <a:spAutoFit/>
          </a:bodyPr>
          <a:lstStyle/>
          <a:p>
            <a:r>
              <a:rPr lang="en-CA" sz="1100" dirty="0">
                <a:solidFill>
                  <a:srgbClr val="FF0000"/>
                </a:solidFill>
              </a:rPr>
              <a:t>n3 (x3, y3, z3)</a:t>
            </a:r>
          </a:p>
        </p:txBody>
      </p:sp>
      <p:sp>
        <p:nvSpPr>
          <p:cNvPr id="3" name="TextBox 2">
            <a:extLst>
              <a:ext uri="{FF2B5EF4-FFF2-40B4-BE49-F238E27FC236}">
                <a16:creationId xmlns:a16="http://schemas.microsoft.com/office/drawing/2014/main" id="{132F202D-CA4B-44BE-A522-28EDEA83AA0A}"/>
              </a:ext>
            </a:extLst>
          </p:cNvPr>
          <p:cNvSpPr txBox="1"/>
          <p:nvPr/>
        </p:nvSpPr>
        <p:spPr>
          <a:xfrm>
            <a:off x="7086277" y="3540154"/>
            <a:ext cx="1737976" cy="369332"/>
          </a:xfrm>
          <a:prstGeom prst="rect">
            <a:avLst/>
          </a:prstGeom>
          <a:noFill/>
        </p:spPr>
        <p:txBody>
          <a:bodyPr wrap="none" rtlCol="0">
            <a:spAutoFit/>
          </a:bodyPr>
          <a:lstStyle/>
          <a:p>
            <a:r>
              <a:rPr lang="en-CA" dirty="0"/>
              <a:t>Data structure</a:t>
            </a:r>
          </a:p>
        </p:txBody>
      </p:sp>
      <p:pic>
        <p:nvPicPr>
          <p:cNvPr id="5" name="Picture 4">
            <a:extLst>
              <a:ext uri="{FF2B5EF4-FFF2-40B4-BE49-F238E27FC236}">
                <a16:creationId xmlns:a16="http://schemas.microsoft.com/office/drawing/2014/main" id="{1A51443A-ADDA-41D6-9A87-75005DDAA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980" y="4234738"/>
            <a:ext cx="7429500" cy="1933575"/>
          </a:xfrm>
          <a:prstGeom prst="rect">
            <a:avLst/>
          </a:prstGeom>
        </p:spPr>
      </p:pic>
    </p:spTree>
    <p:extLst>
      <p:ext uri="{BB962C8B-B14F-4D97-AF65-F5344CB8AC3E}">
        <p14:creationId xmlns:p14="http://schemas.microsoft.com/office/powerpoint/2010/main" val="69029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4F743-D80F-4771-A512-753E889849D1}"/>
              </a:ext>
            </a:extLst>
          </p:cNvPr>
          <p:cNvSpPr txBox="1"/>
          <p:nvPr/>
        </p:nvSpPr>
        <p:spPr>
          <a:xfrm>
            <a:off x="285225" y="75501"/>
            <a:ext cx="963725" cy="369332"/>
          </a:xfrm>
          <a:prstGeom prst="rect">
            <a:avLst/>
          </a:prstGeom>
          <a:noFill/>
        </p:spPr>
        <p:txBody>
          <a:bodyPr wrap="none" rtlCol="0">
            <a:spAutoFit/>
          </a:bodyPr>
          <a:lstStyle/>
          <a:p>
            <a:r>
              <a:rPr lang="en-CA" dirty="0">
                <a:solidFill>
                  <a:srgbClr val="0070C0"/>
                </a:solidFill>
              </a:rPr>
              <a:t>Crease</a:t>
            </a:r>
          </a:p>
        </p:txBody>
      </p:sp>
      <p:pic>
        <p:nvPicPr>
          <p:cNvPr id="4" name="Picture 3">
            <a:extLst>
              <a:ext uri="{FF2B5EF4-FFF2-40B4-BE49-F238E27FC236}">
                <a16:creationId xmlns:a16="http://schemas.microsoft.com/office/drawing/2014/main" id="{CE6897AE-880E-47E3-8D8A-67CE3C5FD486}"/>
              </a:ext>
            </a:extLst>
          </p:cNvPr>
          <p:cNvPicPr>
            <a:picLocks noChangeAspect="1"/>
          </p:cNvPicPr>
          <p:nvPr/>
        </p:nvPicPr>
        <p:blipFill>
          <a:blip r:embed="rId2"/>
          <a:stretch>
            <a:fillRect/>
          </a:stretch>
        </p:blipFill>
        <p:spPr>
          <a:xfrm>
            <a:off x="391886" y="656721"/>
            <a:ext cx="6544727" cy="352339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76057B8-C138-49D5-886D-8B4F80610814}"/>
                  </a:ext>
                </a:extLst>
              </p14:cNvPr>
              <p14:cNvContentPartPr/>
              <p14:nvPr/>
            </p14:nvContentPartPr>
            <p14:xfrm>
              <a:off x="4344017" y="2239104"/>
              <a:ext cx="114480" cy="272880"/>
            </p14:xfrm>
          </p:contentPart>
        </mc:Choice>
        <mc:Fallback xmlns="">
          <p:pic>
            <p:nvPicPr>
              <p:cNvPr id="7" name="Ink 6">
                <a:extLst>
                  <a:ext uri="{FF2B5EF4-FFF2-40B4-BE49-F238E27FC236}">
                    <a16:creationId xmlns:a16="http://schemas.microsoft.com/office/drawing/2014/main" id="{176057B8-C138-49D5-886D-8B4F80610814}"/>
                  </a:ext>
                </a:extLst>
              </p:cNvPr>
              <p:cNvPicPr/>
              <p:nvPr/>
            </p:nvPicPr>
            <p:blipFill>
              <a:blip r:embed="rId4"/>
              <a:stretch>
                <a:fillRect/>
              </a:stretch>
            </p:blipFill>
            <p:spPr>
              <a:xfrm>
                <a:off x="4335017" y="2230464"/>
                <a:ext cx="132120" cy="290520"/>
              </a:xfrm>
              <a:prstGeom prst="rect">
                <a:avLst/>
              </a:prstGeom>
            </p:spPr>
          </p:pic>
        </mc:Fallback>
      </mc:AlternateContent>
      <p:grpSp>
        <p:nvGrpSpPr>
          <p:cNvPr id="15" name="Group 14">
            <a:extLst>
              <a:ext uri="{FF2B5EF4-FFF2-40B4-BE49-F238E27FC236}">
                <a16:creationId xmlns:a16="http://schemas.microsoft.com/office/drawing/2014/main" id="{B25D4A1D-E2E4-4944-8376-96F8DE8E9949}"/>
              </a:ext>
            </a:extLst>
          </p:cNvPr>
          <p:cNvGrpSpPr/>
          <p:nvPr/>
        </p:nvGrpSpPr>
        <p:grpSpPr>
          <a:xfrm>
            <a:off x="4140257" y="2364384"/>
            <a:ext cx="943920" cy="242280"/>
            <a:chOff x="4140257" y="2364384"/>
            <a:chExt cx="943920" cy="24228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0F80AB2-EFD5-40BB-B6A1-D6115AE17D94}"/>
                    </a:ext>
                  </a:extLst>
                </p14:cNvPr>
                <p14:cNvContentPartPr/>
                <p14:nvPr/>
              </p14:nvContentPartPr>
              <p14:xfrm>
                <a:off x="4140257" y="2457624"/>
                <a:ext cx="320400" cy="115920"/>
              </p14:xfrm>
            </p:contentPart>
          </mc:Choice>
          <mc:Fallback xmlns="">
            <p:pic>
              <p:nvPicPr>
                <p:cNvPr id="8" name="Ink 7">
                  <a:extLst>
                    <a:ext uri="{FF2B5EF4-FFF2-40B4-BE49-F238E27FC236}">
                      <a16:creationId xmlns:a16="http://schemas.microsoft.com/office/drawing/2014/main" id="{F0F80AB2-EFD5-40BB-B6A1-D6115AE17D94}"/>
                    </a:ext>
                  </a:extLst>
                </p:cNvPr>
                <p:cNvPicPr/>
                <p:nvPr/>
              </p:nvPicPr>
              <p:blipFill>
                <a:blip r:embed="rId6"/>
                <a:stretch>
                  <a:fillRect/>
                </a:stretch>
              </p:blipFill>
              <p:spPr>
                <a:xfrm>
                  <a:off x="4131617" y="2448984"/>
                  <a:ext cx="3380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BC0573A-6379-4EAA-9022-7514ECAFAC41}"/>
                    </a:ext>
                  </a:extLst>
                </p14:cNvPr>
                <p14:cNvContentPartPr/>
                <p14:nvPr/>
              </p14:nvContentPartPr>
              <p14:xfrm>
                <a:off x="4328177" y="2364384"/>
                <a:ext cx="78480" cy="165960"/>
              </p14:xfrm>
            </p:contentPart>
          </mc:Choice>
          <mc:Fallback xmlns="">
            <p:pic>
              <p:nvPicPr>
                <p:cNvPr id="9" name="Ink 8">
                  <a:extLst>
                    <a:ext uri="{FF2B5EF4-FFF2-40B4-BE49-F238E27FC236}">
                      <a16:creationId xmlns:a16="http://schemas.microsoft.com/office/drawing/2014/main" id="{ABC0573A-6379-4EAA-9022-7514ECAFAC41}"/>
                    </a:ext>
                  </a:extLst>
                </p:cNvPr>
                <p:cNvPicPr/>
                <p:nvPr/>
              </p:nvPicPr>
              <p:blipFill>
                <a:blip r:embed="rId8"/>
                <a:stretch>
                  <a:fillRect/>
                </a:stretch>
              </p:blipFill>
              <p:spPr>
                <a:xfrm>
                  <a:off x="4319177" y="2355744"/>
                  <a:ext cx="961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9496704-EBD5-4CE0-AD5A-EEDD46E0158A}"/>
                    </a:ext>
                  </a:extLst>
                </p14:cNvPr>
                <p14:cNvContentPartPr/>
                <p14:nvPr/>
              </p14:nvContentPartPr>
              <p14:xfrm>
                <a:off x="4620497" y="2515944"/>
                <a:ext cx="393480" cy="21600"/>
              </p14:xfrm>
            </p:contentPart>
          </mc:Choice>
          <mc:Fallback xmlns="">
            <p:pic>
              <p:nvPicPr>
                <p:cNvPr id="13" name="Ink 12">
                  <a:extLst>
                    <a:ext uri="{FF2B5EF4-FFF2-40B4-BE49-F238E27FC236}">
                      <a16:creationId xmlns:a16="http://schemas.microsoft.com/office/drawing/2014/main" id="{59496704-EBD5-4CE0-AD5A-EEDD46E0158A}"/>
                    </a:ext>
                  </a:extLst>
                </p:cNvPr>
                <p:cNvPicPr/>
                <p:nvPr/>
              </p:nvPicPr>
              <p:blipFill>
                <a:blip r:embed="rId10"/>
                <a:stretch>
                  <a:fillRect/>
                </a:stretch>
              </p:blipFill>
              <p:spPr>
                <a:xfrm>
                  <a:off x="4611857" y="2507304"/>
                  <a:ext cx="411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DB2E821B-0361-4BF6-8C3C-405A6F33213F}"/>
                    </a:ext>
                  </a:extLst>
                </p14:cNvPr>
                <p14:cNvContentPartPr/>
                <p14:nvPr/>
              </p14:nvContentPartPr>
              <p14:xfrm>
                <a:off x="4934057" y="2458344"/>
                <a:ext cx="150120" cy="148320"/>
              </p14:xfrm>
            </p:contentPart>
          </mc:Choice>
          <mc:Fallback xmlns="">
            <p:pic>
              <p:nvPicPr>
                <p:cNvPr id="14" name="Ink 13">
                  <a:extLst>
                    <a:ext uri="{FF2B5EF4-FFF2-40B4-BE49-F238E27FC236}">
                      <a16:creationId xmlns:a16="http://schemas.microsoft.com/office/drawing/2014/main" id="{DB2E821B-0361-4BF6-8C3C-405A6F33213F}"/>
                    </a:ext>
                  </a:extLst>
                </p:cNvPr>
                <p:cNvPicPr/>
                <p:nvPr/>
              </p:nvPicPr>
              <p:blipFill>
                <a:blip r:embed="rId12"/>
                <a:stretch>
                  <a:fillRect/>
                </a:stretch>
              </p:blipFill>
              <p:spPr>
                <a:xfrm>
                  <a:off x="4925057" y="2449344"/>
                  <a:ext cx="167760" cy="165960"/>
                </a:xfrm>
                <a:prstGeom prst="rect">
                  <a:avLst/>
                </a:prstGeom>
              </p:spPr>
            </p:pic>
          </mc:Fallback>
        </mc:AlternateContent>
      </p:grpSp>
      <p:sp>
        <p:nvSpPr>
          <p:cNvPr id="16" name="TextBox 15">
            <a:extLst>
              <a:ext uri="{FF2B5EF4-FFF2-40B4-BE49-F238E27FC236}">
                <a16:creationId xmlns:a16="http://schemas.microsoft.com/office/drawing/2014/main" id="{499392C3-2D1A-423D-BDC6-2232FE38DB65}"/>
              </a:ext>
            </a:extLst>
          </p:cNvPr>
          <p:cNvSpPr txBox="1"/>
          <p:nvPr/>
        </p:nvSpPr>
        <p:spPr>
          <a:xfrm>
            <a:off x="4929301" y="2511634"/>
            <a:ext cx="910827" cy="369332"/>
          </a:xfrm>
          <a:prstGeom prst="rect">
            <a:avLst/>
          </a:prstGeom>
          <a:noFill/>
        </p:spPr>
        <p:txBody>
          <a:bodyPr wrap="none" rtlCol="0">
            <a:spAutoFit/>
          </a:bodyPr>
          <a:lstStyle/>
          <a:p>
            <a:r>
              <a:rPr lang="en-US" altLang="zh-CN" dirty="0"/>
              <a:t>180 - </a:t>
            </a:r>
            <a:r>
              <a:rPr lang="el-GR" b="0" i="0" dirty="0">
                <a:solidFill>
                  <a:srgbClr val="202124"/>
                </a:solidFill>
                <a:effectLst/>
                <a:latin typeface="arial" panose="020B0604020202020204" pitchFamily="34" charset="0"/>
              </a:rPr>
              <a:t>θ</a:t>
            </a:r>
            <a:endParaRPr lang="en-CA" dirty="0"/>
          </a:p>
        </p:txBody>
      </p:sp>
      <p:sp>
        <p:nvSpPr>
          <p:cNvPr id="17" name="TextBox 16">
            <a:extLst>
              <a:ext uri="{FF2B5EF4-FFF2-40B4-BE49-F238E27FC236}">
                <a16:creationId xmlns:a16="http://schemas.microsoft.com/office/drawing/2014/main" id="{D9F1AD77-984B-4D83-A915-8E9F1A0AAAD4}"/>
              </a:ext>
            </a:extLst>
          </p:cNvPr>
          <p:cNvSpPr txBox="1"/>
          <p:nvPr/>
        </p:nvSpPr>
        <p:spPr>
          <a:xfrm>
            <a:off x="8045042" y="855677"/>
            <a:ext cx="4019049" cy="2585323"/>
          </a:xfrm>
          <a:prstGeom prst="rect">
            <a:avLst/>
          </a:prstGeom>
          <a:noFill/>
        </p:spPr>
        <p:txBody>
          <a:bodyPr wrap="none" rtlCol="0">
            <a:spAutoFit/>
          </a:bodyPr>
          <a:lstStyle/>
          <a:p>
            <a:r>
              <a:rPr lang="en-CA" dirty="0"/>
              <a:t>If theta &gt;= threshold</a:t>
            </a:r>
          </a:p>
          <a:p>
            <a:r>
              <a:rPr lang="en-CA" dirty="0"/>
              <a:t>	render crease</a:t>
            </a:r>
          </a:p>
          <a:p>
            <a:endParaRPr lang="en-CA" dirty="0"/>
          </a:p>
          <a:p>
            <a:endParaRPr lang="en-CA" dirty="0"/>
          </a:p>
          <a:p>
            <a:endParaRPr lang="en-CA" dirty="0"/>
          </a:p>
          <a:p>
            <a:r>
              <a:rPr lang="en-CA" dirty="0"/>
              <a:t>180 – theta &lt;= 180 – threshold</a:t>
            </a:r>
          </a:p>
          <a:p>
            <a:endParaRPr lang="en-CA" dirty="0"/>
          </a:p>
          <a:p>
            <a:endParaRPr lang="en-CA" dirty="0"/>
          </a:p>
          <a:p>
            <a:r>
              <a:rPr lang="en-CA" dirty="0"/>
              <a:t>Dot(N1, N2) &lt;= cos(180 - threshold) </a:t>
            </a:r>
          </a:p>
        </p:txBody>
      </p:sp>
      <p:sp>
        <p:nvSpPr>
          <p:cNvPr id="18" name="Arrow: Curved Right 17">
            <a:extLst>
              <a:ext uri="{FF2B5EF4-FFF2-40B4-BE49-F238E27FC236}">
                <a16:creationId xmlns:a16="http://schemas.microsoft.com/office/drawing/2014/main" id="{18C7CA10-BD30-4416-91FD-4DB2F54E7381}"/>
              </a:ext>
            </a:extLst>
          </p:cNvPr>
          <p:cNvSpPr/>
          <p:nvPr/>
        </p:nvSpPr>
        <p:spPr>
          <a:xfrm>
            <a:off x="7078391" y="1139493"/>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w="0"/>
              <a:solidFill>
                <a:schemeClr val="accent1"/>
              </a:solidFill>
              <a:effectLst>
                <a:outerShdw blurRad="38100" dist="25400" dir="5400000" algn="ctr" rotWithShape="0">
                  <a:srgbClr val="6E747A">
                    <a:alpha val="43000"/>
                  </a:srgbClr>
                </a:outerShdw>
              </a:effectLst>
            </a:endParaRPr>
          </a:p>
        </p:txBody>
      </p:sp>
      <p:sp>
        <p:nvSpPr>
          <p:cNvPr id="19" name="TextBox 18">
            <a:extLst>
              <a:ext uri="{FF2B5EF4-FFF2-40B4-BE49-F238E27FC236}">
                <a16:creationId xmlns:a16="http://schemas.microsoft.com/office/drawing/2014/main" id="{CE6CE11F-7646-4315-AD45-E2653B21EEBE}"/>
              </a:ext>
            </a:extLst>
          </p:cNvPr>
          <p:cNvSpPr txBox="1"/>
          <p:nvPr/>
        </p:nvSpPr>
        <p:spPr>
          <a:xfrm>
            <a:off x="4050302" y="956555"/>
            <a:ext cx="276038" cy="369332"/>
          </a:xfrm>
          <a:prstGeom prst="rect">
            <a:avLst/>
          </a:prstGeom>
          <a:noFill/>
        </p:spPr>
        <p:txBody>
          <a:bodyPr wrap="square" rtlCol="0">
            <a:spAutoFit/>
          </a:bodyPr>
          <a:lstStyle/>
          <a:p>
            <a:r>
              <a:rPr lang="en-CA" dirty="0"/>
              <a:t>1</a:t>
            </a:r>
          </a:p>
        </p:txBody>
      </p:sp>
      <p:sp>
        <p:nvSpPr>
          <p:cNvPr id="20" name="TextBox 19">
            <a:extLst>
              <a:ext uri="{FF2B5EF4-FFF2-40B4-BE49-F238E27FC236}">
                <a16:creationId xmlns:a16="http://schemas.microsoft.com/office/drawing/2014/main" id="{714963FD-C94A-4594-AB68-FADB14850DC4}"/>
              </a:ext>
            </a:extLst>
          </p:cNvPr>
          <p:cNvSpPr txBox="1"/>
          <p:nvPr/>
        </p:nvSpPr>
        <p:spPr>
          <a:xfrm>
            <a:off x="3053411" y="2696300"/>
            <a:ext cx="276038" cy="369332"/>
          </a:xfrm>
          <a:prstGeom prst="rect">
            <a:avLst/>
          </a:prstGeom>
          <a:noFill/>
        </p:spPr>
        <p:txBody>
          <a:bodyPr wrap="square" rtlCol="0">
            <a:spAutoFit/>
          </a:bodyPr>
          <a:lstStyle/>
          <a:p>
            <a:r>
              <a:rPr lang="en-CA" dirty="0"/>
              <a:t>2</a:t>
            </a:r>
          </a:p>
        </p:txBody>
      </p:sp>
      <p:sp>
        <p:nvSpPr>
          <p:cNvPr id="21" name="Arrow: Down 20">
            <a:extLst>
              <a:ext uri="{FF2B5EF4-FFF2-40B4-BE49-F238E27FC236}">
                <a16:creationId xmlns:a16="http://schemas.microsoft.com/office/drawing/2014/main" id="{750FBBE8-2AB5-42C2-88ED-BCB57E0B51BA}"/>
              </a:ext>
            </a:extLst>
          </p:cNvPr>
          <p:cNvSpPr/>
          <p:nvPr/>
        </p:nvSpPr>
        <p:spPr>
          <a:xfrm>
            <a:off x="9598138" y="2606664"/>
            <a:ext cx="484632" cy="458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76051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4F743-D80F-4771-A512-753E889849D1}"/>
              </a:ext>
            </a:extLst>
          </p:cNvPr>
          <p:cNvSpPr txBox="1"/>
          <p:nvPr/>
        </p:nvSpPr>
        <p:spPr>
          <a:xfrm>
            <a:off x="285225" y="75501"/>
            <a:ext cx="963725" cy="369332"/>
          </a:xfrm>
          <a:prstGeom prst="rect">
            <a:avLst/>
          </a:prstGeom>
          <a:noFill/>
        </p:spPr>
        <p:txBody>
          <a:bodyPr wrap="none" rtlCol="0">
            <a:spAutoFit/>
          </a:bodyPr>
          <a:lstStyle/>
          <a:p>
            <a:r>
              <a:rPr lang="en-CA" dirty="0">
                <a:solidFill>
                  <a:srgbClr val="0070C0"/>
                </a:solidFill>
              </a:rPr>
              <a:t>Crease</a:t>
            </a:r>
          </a:p>
        </p:txBody>
      </p:sp>
      <p:pic>
        <p:nvPicPr>
          <p:cNvPr id="4" name="Picture 3">
            <a:extLst>
              <a:ext uri="{FF2B5EF4-FFF2-40B4-BE49-F238E27FC236}">
                <a16:creationId xmlns:a16="http://schemas.microsoft.com/office/drawing/2014/main" id="{CE6897AE-880E-47E3-8D8A-67CE3C5FD486}"/>
              </a:ext>
            </a:extLst>
          </p:cNvPr>
          <p:cNvPicPr>
            <a:picLocks noChangeAspect="1"/>
          </p:cNvPicPr>
          <p:nvPr/>
        </p:nvPicPr>
        <p:blipFill>
          <a:blip r:embed="rId2"/>
          <a:stretch>
            <a:fillRect/>
          </a:stretch>
        </p:blipFill>
        <p:spPr>
          <a:xfrm>
            <a:off x="391886" y="656721"/>
            <a:ext cx="6544727" cy="352339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76057B8-C138-49D5-886D-8B4F80610814}"/>
                  </a:ext>
                </a:extLst>
              </p14:cNvPr>
              <p14:cNvContentPartPr/>
              <p14:nvPr/>
            </p14:nvContentPartPr>
            <p14:xfrm>
              <a:off x="4344017" y="2239104"/>
              <a:ext cx="114480" cy="272880"/>
            </p14:xfrm>
          </p:contentPart>
        </mc:Choice>
        <mc:Fallback xmlns="">
          <p:pic>
            <p:nvPicPr>
              <p:cNvPr id="7" name="Ink 6">
                <a:extLst>
                  <a:ext uri="{FF2B5EF4-FFF2-40B4-BE49-F238E27FC236}">
                    <a16:creationId xmlns:a16="http://schemas.microsoft.com/office/drawing/2014/main" id="{176057B8-C138-49D5-886D-8B4F80610814}"/>
                  </a:ext>
                </a:extLst>
              </p:cNvPr>
              <p:cNvPicPr/>
              <p:nvPr/>
            </p:nvPicPr>
            <p:blipFill>
              <a:blip r:embed="rId4"/>
              <a:stretch>
                <a:fillRect/>
              </a:stretch>
            </p:blipFill>
            <p:spPr>
              <a:xfrm>
                <a:off x="4335017" y="2230104"/>
                <a:ext cx="132120" cy="290520"/>
              </a:xfrm>
              <a:prstGeom prst="rect">
                <a:avLst/>
              </a:prstGeom>
            </p:spPr>
          </p:pic>
        </mc:Fallback>
      </mc:AlternateContent>
      <p:grpSp>
        <p:nvGrpSpPr>
          <p:cNvPr id="15" name="Group 14">
            <a:extLst>
              <a:ext uri="{FF2B5EF4-FFF2-40B4-BE49-F238E27FC236}">
                <a16:creationId xmlns:a16="http://schemas.microsoft.com/office/drawing/2014/main" id="{B25D4A1D-E2E4-4944-8376-96F8DE8E9949}"/>
              </a:ext>
            </a:extLst>
          </p:cNvPr>
          <p:cNvGrpSpPr/>
          <p:nvPr/>
        </p:nvGrpSpPr>
        <p:grpSpPr>
          <a:xfrm>
            <a:off x="4140257" y="2364384"/>
            <a:ext cx="943920" cy="242280"/>
            <a:chOff x="4140257" y="2364384"/>
            <a:chExt cx="943920" cy="24228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0F80AB2-EFD5-40BB-B6A1-D6115AE17D94}"/>
                    </a:ext>
                  </a:extLst>
                </p14:cNvPr>
                <p14:cNvContentPartPr/>
                <p14:nvPr/>
              </p14:nvContentPartPr>
              <p14:xfrm>
                <a:off x="4140257" y="2457624"/>
                <a:ext cx="320400" cy="115920"/>
              </p14:xfrm>
            </p:contentPart>
          </mc:Choice>
          <mc:Fallback xmlns="">
            <p:pic>
              <p:nvPicPr>
                <p:cNvPr id="8" name="Ink 7">
                  <a:extLst>
                    <a:ext uri="{FF2B5EF4-FFF2-40B4-BE49-F238E27FC236}">
                      <a16:creationId xmlns:a16="http://schemas.microsoft.com/office/drawing/2014/main" id="{F0F80AB2-EFD5-40BB-B6A1-D6115AE17D94}"/>
                    </a:ext>
                  </a:extLst>
                </p:cNvPr>
                <p:cNvPicPr/>
                <p:nvPr/>
              </p:nvPicPr>
              <p:blipFill>
                <a:blip r:embed="rId6"/>
                <a:stretch>
                  <a:fillRect/>
                </a:stretch>
              </p:blipFill>
              <p:spPr>
                <a:xfrm>
                  <a:off x="4131247" y="2448624"/>
                  <a:ext cx="3380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BC0573A-6379-4EAA-9022-7514ECAFAC41}"/>
                    </a:ext>
                  </a:extLst>
                </p14:cNvPr>
                <p14:cNvContentPartPr/>
                <p14:nvPr/>
              </p14:nvContentPartPr>
              <p14:xfrm>
                <a:off x="4328177" y="2364384"/>
                <a:ext cx="78480" cy="165960"/>
              </p14:xfrm>
            </p:contentPart>
          </mc:Choice>
          <mc:Fallback xmlns="">
            <p:pic>
              <p:nvPicPr>
                <p:cNvPr id="9" name="Ink 8">
                  <a:extLst>
                    <a:ext uri="{FF2B5EF4-FFF2-40B4-BE49-F238E27FC236}">
                      <a16:creationId xmlns:a16="http://schemas.microsoft.com/office/drawing/2014/main" id="{ABC0573A-6379-4EAA-9022-7514ECAFAC41}"/>
                    </a:ext>
                  </a:extLst>
                </p:cNvPr>
                <p:cNvPicPr/>
                <p:nvPr/>
              </p:nvPicPr>
              <p:blipFill>
                <a:blip r:embed="rId8"/>
                <a:stretch>
                  <a:fillRect/>
                </a:stretch>
              </p:blipFill>
              <p:spPr>
                <a:xfrm>
                  <a:off x="4319177" y="2355364"/>
                  <a:ext cx="96120" cy="18363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9496704-EBD5-4CE0-AD5A-EEDD46E0158A}"/>
                    </a:ext>
                  </a:extLst>
                </p14:cNvPr>
                <p14:cNvContentPartPr/>
                <p14:nvPr/>
              </p14:nvContentPartPr>
              <p14:xfrm>
                <a:off x="4620497" y="2515944"/>
                <a:ext cx="393480" cy="21600"/>
              </p14:xfrm>
            </p:contentPart>
          </mc:Choice>
          <mc:Fallback xmlns="">
            <p:pic>
              <p:nvPicPr>
                <p:cNvPr id="13" name="Ink 12">
                  <a:extLst>
                    <a:ext uri="{FF2B5EF4-FFF2-40B4-BE49-F238E27FC236}">
                      <a16:creationId xmlns:a16="http://schemas.microsoft.com/office/drawing/2014/main" id="{59496704-EBD5-4CE0-AD5A-EEDD46E0158A}"/>
                    </a:ext>
                  </a:extLst>
                </p:cNvPr>
                <p:cNvPicPr/>
                <p:nvPr/>
              </p:nvPicPr>
              <p:blipFill>
                <a:blip r:embed="rId10"/>
                <a:stretch>
                  <a:fillRect/>
                </a:stretch>
              </p:blipFill>
              <p:spPr>
                <a:xfrm>
                  <a:off x="4611497" y="2506944"/>
                  <a:ext cx="411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DB2E821B-0361-4BF6-8C3C-405A6F33213F}"/>
                    </a:ext>
                  </a:extLst>
                </p14:cNvPr>
                <p14:cNvContentPartPr/>
                <p14:nvPr/>
              </p14:nvContentPartPr>
              <p14:xfrm>
                <a:off x="4934057" y="2458344"/>
                <a:ext cx="150120" cy="148320"/>
              </p14:xfrm>
            </p:contentPart>
          </mc:Choice>
          <mc:Fallback xmlns="">
            <p:pic>
              <p:nvPicPr>
                <p:cNvPr id="14" name="Ink 13">
                  <a:extLst>
                    <a:ext uri="{FF2B5EF4-FFF2-40B4-BE49-F238E27FC236}">
                      <a16:creationId xmlns:a16="http://schemas.microsoft.com/office/drawing/2014/main" id="{DB2E821B-0361-4BF6-8C3C-405A6F33213F}"/>
                    </a:ext>
                  </a:extLst>
                </p:cNvPr>
                <p:cNvPicPr/>
                <p:nvPr/>
              </p:nvPicPr>
              <p:blipFill>
                <a:blip r:embed="rId12"/>
                <a:stretch>
                  <a:fillRect/>
                </a:stretch>
              </p:blipFill>
              <p:spPr>
                <a:xfrm>
                  <a:off x="4925057" y="2449344"/>
                  <a:ext cx="167760" cy="165960"/>
                </a:xfrm>
                <a:prstGeom prst="rect">
                  <a:avLst/>
                </a:prstGeom>
              </p:spPr>
            </p:pic>
          </mc:Fallback>
        </mc:AlternateContent>
      </p:grpSp>
      <p:sp>
        <p:nvSpPr>
          <p:cNvPr id="16" name="TextBox 15">
            <a:extLst>
              <a:ext uri="{FF2B5EF4-FFF2-40B4-BE49-F238E27FC236}">
                <a16:creationId xmlns:a16="http://schemas.microsoft.com/office/drawing/2014/main" id="{499392C3-2D1A-423D-BDC6-2232FE38DB65}"/>
              </a:ext>
            </a:extLst>
          </p:cNvPr>
          <p:cNvSpPr txBox="1"/>
          <p:nvPr/>
        </p:nvSpPr>
        <p:spPr>
          <a:xfrm>
            <a:off x="4929301" y="2511634"/>
            <a:ext cx="910827" cy="369332"/>
          </a:xfrm>
          <a:prstGeom prst="rect">
            <a:avLst/>
          </a:prstGeom>
          <a:noFill/>
        </p:spPr>
        <p:txBody>
          <a:bodyPr wrap="none" rtlCol="0">
            <a:spAutoFit/>
          </a:bodyPr>
          <a:lstStyle/>
          <a:p>
            <a:r>
              <a:rPr lang="en-US" altLang="zh-CN" dirty="0"/>
              <a:t>180 - </a:t>
            </a:r>
            <a:r>
              <a:rPr lang="el-GR" b="0" i="0" dirty="0">
                <a:solidFill>
                  <a:srgbClr val="202124"/>
                </a:solidFill>
                <a:effectLst/>
                <a:latin typeface="arial" panose="020B0604020202020204" pitchFamily="34" charset="0"/>
              </a:rPr>
              <a:t>θ</a:t>
            </a:r>
            <a:endParaRPr lang="en-CA" dirty="0"/>
          </a:p>
        </p:txBody>
      </p:sp>
      <p:sp>
        <p:nvSpPr>
          <p:cNvPr id="17" name="TextBox 16">
            <a:extLst>
              <a:ext uri="{FF2B5EF4-FFF2-40B4-BE49-F238E27FC236}">
                <a16:creationId xmlns:a16="http://schemas.microsoft.com/office/drawing/2014/main" id="{D9F1AD77-984B-4D83-A915-8E9F1A0AAAD4}"/>
              </a:ext>
            </a:extLst>
          </p:cNvPr>
          <p:cNvSpPr txBox="1"/>
          <p:nvPr/>
        </p:nvSpPr>
        <p:spPr>
          <a:xfrm>
            <a:off x="7984756" y="583552"/>
            <a:ext cx="4019049" cy="2862322"/>
          </a:xfrm>
          <a:prstGeom prst="rect">
            <a:avLst/>
          </a:prstGeom>
          <a:noFill/>
        </p:spPr>
        <p:txBody>
          <a:bodyPr wrap="none" rtlCol="0">
            <a:spAutoFit/>
          </a:bodyPr>
          <a:lstStyle/>
          <a:p>
            <a:r>
              <a:rPr lang="en-CA" dirty="0"/>
              <a:t>Only need to check front faces</a:t>
            </a:r>
          </a:p>
          <a:p>
            <a:r>
              <a:rPr lang="en-CA" dirty="0"/>
              <a:t>If theta &gt;= threshold</a:t>
            </a:r>
          </a:p>
          <a:p>
            <a:r>
              <a:rPr lang="en-CA" dirty="0"/>
              <a:t>	render crease</a:t>
            </a:r>
          </a:p>
          <a:p>
            <a:endParaRPr lang="en-CA" dirty="0"/>
          </a:p>
          <a:p>
            <a:endParaRPr lang="en-CA" dirty="0"/>
          </a:p>
          <a:p>
            <a:endParaRPr lang="en-CA" dirty="0"/>
          </a:p>
          <a:p>
            <a:r>
              <a:rPr lang="en-CA" dirty="0"/>
              <a:t>180 – theta &lt;= 180 – threshold</a:t>
            </a:r>
          </a:p>
          <a:p>
            <a:endParaRPr lang="en-CA" dirty="0"/>
          </a:p>
          <a:p>
            <a:endParaRPr lang="en-CA" dirty="0"/>
          </a:p>
          <a:p>
            <a:r>
              <a:rPr lang="en-CA" dirty="0"/>
              <a:t>Dot(N1, N2) &lt;= cos(180 - threshold) </a:t>
            </a:r>
          </a:p>
        </p:txBody>
      </p:sp>
      <p:sp>
        <p:nvSpPr>
          <p:cNvPr id="18" name="Arrow: Curved Right 17">
            <a:extLst>
              <a:ext uri="{FF2B5EF4-FFF2-40B4-BE49-F238E27FC236}">
                <a16:creationId xmlns:a16="http://schemas.microsoft.com/office/drawing/2014/main" id="{18C7CA10-BD30-4416-91FD-4DB2F54E7381}"/>
              </a:ext>
            </a:extLst>
          </p:cNvPr>
          <p:cNvSpPr/>
          <p:nvPr/>
        </p:nvSpPr>
        <p:spPr>
          <a:xfrm>
            <a:off x="7078391" y="1139492"/>
            <a:ext cx="731520" cy="139085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w="0"/>
              <a:solidFill>
                <a:schemeClr val="accent1"/>
              </a:solidFill>
              <a:effectLst>
                <a:outerShdw blurRad="38100" dist="25400" dir="5400000" algn="ctr" rotWithShape="0">
                  <a:srgbClr val="6E747A">
                    <a:alpha val="43000"/>
                  </a:srgbClr>
                </a:outerShdw>
              </a:effectLst>
            </a:endParaRPr>
          </a:p>
        </p:txBody>
      </p:sp>
      <p:sp>
        <p:nvSpPr>
          <p:cNvPr id="19" name="TextBox 18">
            <a:extLst>
              <a:ext uri="{FF2B5EF4-FFF2-40B4-BE49-F238E27FC236}">
                <a16:creationId xmlns:a16="http://schemas.microsoft.com/office/drawing/2014/main" id="{CE6CE11F-7646-4315-AD45-E2653B21EEBE}"/>
              </a:ext>
            </a:extLst>
          </p:cNvPr>
          <p:cNvSpPr txBox="1"/>
          <p:nvPr/>
        </p:nvSpPr>
        <p:spPr>
          <a:xfrm>
            <a:off x="4050302" y="956555"/>
            <a:ext cx="276038" cy="369332"/>
          </a:xfrm>
          <a:prstGeom prst="rect">
            <a:avLst/>
          </a:prstGeom>
          <a:noFill/>
        </p:spPr>
        <p:txBody>
          <a:bodyPr wrap="square" rtlCol="0">
            <a:spAutoFit/>
          </a:bodyPr>
          <a:lstStyle/>
          <a:p>
            <a:r>
              <a:rPr lang="en-CA" dirty="0"/>
              <a:t>1</a:t>
            </a:r>
          </a:p>
        </p:txBody>
      </p:sp>
      <p:sp>
        <p:nvSpPr>
          <p:cNvPr id="20" name="TextBox 19">
            <a:extLst>
              <a:ext uri="{FF2B5EF4-FFF2-40B4-BE49-F238E27FC236}">
                <a16:creationId xmlns:a16="http://schemas.microsoft.com/office/drawing/2014/main" id="{714963FD-C94A-4594-AB68-FADB14850DC4}"/>
              </a:ext>
            </a:extLst>
          </p:cNvPr>
          <p:cNvSpPr txBox="1"/>
          <p:nvPr/>
        </p:nvSpPr>
        <p:spPr>
          <a:xfrm>
            <a:off x="3053411" y="2696300"/>
            <a:ext cx="276038" cy="369332"/>
          </a:xfrm>
          <a:prstGeom prst="rect">
            <a:avLst/>
          </a:prstGeom>
          <a:noFill/>
        </p:spPr>
        <p:txBody>
          <a:bodyPr wrap="square" rtlCol="0">
            <a:spAutoFit/>
          </a:bodyPr>
          <a:lstStyle/>
          <a:p>
            <a:r>
              <a:rPr lang="en-CA" dirty="0"/>
              <a:t>2</a:t>
            </a:r>
          </a:p>
        </p:txBody>
      </p:sp>
      <p:sp>
        <p:nvSpPr>
          <p:cNvPr id="21" name="Arrow: Down 20">
            <a:extLst>
              <a:ext uri="{FF2B5EF4-FFF2-40B4-BE49-F238E27FC236}">
                <a16:creationId xmlns:a16="http://schemas.microsoft.com/office/drawing/2014/main" id="{750FBBE8-2AB5-42C2-88ED-BCB57E0B51BA}"/>
              </a:ext>
            </a:extLst>
          </p:cNvPr>
          <p:cNvSpPr/>
          <p:nvPr/>
        </p:nvSpPr>
        <p:spPr>
          <a:xfrm>
            <a:off x="9598138" y="2606664"/>
            <a:ext cx="484632" cy="458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5044F143-43C1-4D11-9ACF-60C033D220A6}"/>
              </a:ext>
            </a:extLst>
          </p:cNvPr>
          <p:cNvPicPr>
            <a:picLocks noChangeAspect="1"/>
          </p:cNvPicPr>
          <p:nvPr/>
        </p:nvPicPr>
        <p:blipFill>
          <a:blip r:embed="rId13"/>
          <a:stretch>
            <a:fillRect/>
          </a:stretch>
        </p:blipFill>
        <p:spPr>
          <a:xfrm>
            <a:off x="4503622" y="3826116"/>
            <a:ext cx="7296492" cy="2939594"/>
          </a:xfrm>
          <a:prstGeom prst="rect">
            <a:avLst/>
          </a:prstGeom>
        </p:spPr>
      </p:pic>
      <p:sp>
        <p:nvSpPr>
          <p:cNvPr id="11" name="TextBox 10">
            <a:extLst>
              <a:ext uri="{FF2B5EF4-FFF2-40B4-BE49-F238E27FC236}">
                <a16:creationId xmlns:a16="http://schemas.microsoft.com/office/drawing/2014/main" id="{C5148EA4-A1B9-4394-9C94-BC56E375109F}"/>
              </a:ext>
            </a:extLst>
          </p:cNvPr>
          <p:cNvSpPr txBox="1"/>
          <p:nvPr/>
        </p:nvSpPr>
        <p:spPr>
          <a:xfrm>
            <a:off x="1895913" y="5111247"/>
            <a:ext cx="914400" cy="369332"/>
          </a:xfrm>
          <a:prstGeom prst="rect">
            <a:avLst/>
          </a:prstGeom>
          <a:noFill/>
        </p:spPr>
        <p:txBody>
          <a:bodyPr wrap="square" rtlCol="0">
            <a:spAutoFit/>
          </a:bodyPr>
          <a:lstStyle/>
          <a:p>
            <a:r>
              <a:rPr lang="en-CA" dirty="0">
                <a:solidFill>
                  <a:srgbClr val="FF0000"/>
                </a:solidFill>
              </a:rPr>
              <a:t>code</a:t>
            </a:r>
          </a:p>
        </p:txBody>
      </p:sp>
    </p:spTree>
    <p:extLst>
      <p:ext uri="{BB962C8B-B14F-4D97-AF65-F5344CB8AC3E}">
        <p14:creationId xmlns:p14="http://schemas.microsoft.com/office/powerpoint/2010/main" val="3829202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02108A-4949-4C91-846D-1538DEC7F5C8}"/>
              </a:ext>
            </a:extLst>
          </p:cNvPr>
          <p:cNvSpPr txBox="1"/>
          <p:nvPr/>
        </p:nvSpPr>
        <p:spPr>
          <a:xfrm>
            <a:off x="276836" y="184558"/>
            <a:ext cx="864339" cy="646331"/>
          </a:xfrm>
          <a:prstGeom prst="rect">
            <a:avLst/>
          </a:prstGeom>
          <a:noFill/>
        </p:spPr>
        <p:txBody>
          <a:bodyPr wrap="none" rtlCol="0">
            <a:spAutoFit/>
          </a:bodyPr>
          <a:lstStyle/>
          <a:p>
            <a:r>
              <a:rPr lang="en-CA" dirty="0">
                <a:solidFill>
                  <a:srgbClr val="0070C0"/>
                </a:solidFill>
              </a:rPr>
              <a:t>Result</a:t>
            </a:r>
          </a:p>
          <a:p>
            <a:endParaRPr lang="en-CA" dirty="0">
              <a:solidFill>
                <a:srgbClr val="0070C0"/>
              </a:solidFill>
            </a:endParaRPr>
          </a:p>
        </p:txBody>
      </p:sp>
      <p:sp>
        <p:nvSpPr>
          <p:cNvPr id="3" name="AutoShape 2" descr="Image preview">
            <a:extLst>
              <a:ext uri="{FF2B5EF4-FFF2-40B4-BE49-F238E27FC236}">
                <a16:creationId xmlns:a16="http://schemas.microsoft.com/office/drawing/2014/main" id="{4B7517D2-0EB2-44E3-95C5-CF8A88CD4C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 name="Picture 8" descr="Diagram&#10;&#10;Description automatically generated">
            <a:extLst>
              <a:ext uri="{FF2B5EF4-FFF2-40B4-BE49-F238E27FC236}">
                <a16:creationId xmlns:a16="http://schemas.microsoft.com/office/drawing/2014/main" id="{456535FC-669F-416B-8B2E-76C42CFB2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7" y="916732"/>
            <a:ext cx="5696790" cy="4227544"/>
          </a:xfrm>
          <a:prstGeom prst="rect">
            <a:avLst/>
          </a:prstGeom>
        </p:spPr>
      </p:pic>
      <p:pic>
        <p:nvPicPr>
          <p:cNvPr id="11" name="Picture 10">
            <a:extLst>
              <a:ext uri="{FF2B5EF4-FFF2-40B4-BE49-F238E27FC236}">
                <a16:creationId xmlns:a16="http://schemas.microsoft.com/office/drawing/2014/main" id="{CA3100B3-007A-4B0C-A550-DF8F4697E6D7}"/>
              </a:ext>
            </a:extLst>
          </p:cNvPr>
          <p:cNvPicPr>
            <a:picLocks noChangeAspect="1"/>
          </p:cNvPicPr>
          <p:nvPr/>
        </p:nvPicPr>
        <p:blipFill>
          <a:blip r:embed="rId3"/>
          <a:stretch>
            <a:fillRect/>
          </a:stretch>
        </p:blipFill>
        <p:spPr>
          <a:xfrm>
            <a:off x="5798638" y="916732"/>
            <a:ext cx="5914319" cy="4227545"/>
          </a:xfrm>
          <a:prstGeom prst="rect">
            <a:avLst/>
          </a:prstGeom>
        </p:spPr>
      </p:pic>
    </p:spTree>
    <p:extLst>
      <p:ext uri="{BB962C8B-B14F-4D97-AF65-F5344CB8AC3E}">
        <p14:creationId xmlns:p14="http://schemas.microsoft.com/office/powerpoint/2010/main" val="3404155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8B4DC1-AA40-4DF5-AC66-D5218DFBF946}"/>
              </a:ext>
            </a:extLst>
          </p:cNvPr>
          <p:cNvSpPr txBox="1"/>
          <p:nvPr/>
        </p:nvSpPr>
        <p:spPr>
          <a:xfrm>
            <a:off x="3607265" y="2705725"/>
            <a:ext cx="4310795" cy="1446550"/>
          </a:xfrm>
          <a:prstGeom prst="rect">
            <a:avLst/>
          </a:prstGeom>
          <a:noFill/>
        </p:spPr>
        <p:txBody>
          <a:bodyPr wrap="none" rtlCol="0">
            <a:spAutoFit/>
          </a:bodyPr>
          <a:lstStyle/>
          <a:p>
            <a:r>
              <a:rPr lang="en-CA" sz="8800" dirty="0"/>
              <a:t>Texture</a:t>
            </a:r>
          </a:p>
        </p:txBody>
      </p:sp>
    </p:spTree>
    <p:extLst>
      <p:ext uri="{BB962C8B-B14F-4D97-AF65-F5344CB8AC3E}">
        <p14:creationId xmlns:p14="http://schemas.microsoft.com/office/powerpoint/2010/main" val="12200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210026-79BD-46C7-9EBF-BCF9357DD080}"/>
              </a:ext>
            </a:extLst>
          </p:cNvPr>
          <p:cNvPicPr>
            <a:picLocks noChangeAspect="1"/>
          </p:cNvPicPr>
          <p:nvPr/>
        </p:nvPicPr>
        <p:blipFill>
          <a:blip r:embed="rId2"/>
          <a:stretch>
            <a:fillRect/>
          </a:stretch>
        </p:blipFill>
        <p:spPr>
          <a:xfrm>
            <a:off x="796080" y="1424337"/>
            <a:ext cx="2781300" cy="3019425"/>
          </a:xfrm>
          <a:prstGeom prst="rect">
            <a:avLst/>
          </a:prstGeom>
        </p:spPr>
      </p:pic>
      <p:sp>
        <p:nvSpPr>
          <p:cNvPr id="4" name="TextBox 3">
            <a:extLst>
              <a:ext uri="{FF2B5EF4-FFF2-40B4-BE49-F238E27FC236}">
                <a16:creationId xmlns:a16="http://schemas.microsoft.com/office/drawing/2014/main" id="{94511669-5A55-4B55-9ACE-847A46656CC5}"/>
              </a:ext>
            </a:extLst>
          </p:cNvPr>
          <p:cNvSpPr txBox="1"/>
          <p:nvPr/>
        </p:nvSpPr>
        <p:spPr>
          <a:xfrm>
            <a:off x="285225" y="167780"/>
            <a:ext cx="1606530" cy="369332"/>
          </a:xfrm>
          <a:prstGeom prst="rect">
            <a:avLst/>
          </a:prstGeom>
          <a:noFill/>
        </p:spPr>
        <p:txBody>
          <a:bodyPr wrap="none" rtlCol="0">
            <a:spAutoFit/>
          </a:bodyPr>
          <a:lstStyle/>
          <a:p>
            <a:r>
              <a:rPr lang="en-US" dirty="0">
                <a:solidFill>
                  <a:srgbClr val="0070C0"/>
                </a:solidFill>
              </a:rPr>
              <a:t>Related work</a:t>
            </a:r>
            <a:endParaRPr lang="en-CA" dirty="0">
              <a:solidFill>
                <a:srgbClr val="0070C0"/>
              </a:solidFill>
            </a:endParaRPr>
          </a:p>
        </p:txBody>
      </p:sp>
      <p:sp>
        <p:nvSpPr>
          <p:cNvPr id="5" name="TextBox 4">
            <a:extLst>
              <a:ext uri="{FF2B5EF4-FFF2-40B4-BE49-F238E27FC236}">
                <a16:creationId xmlns:a16="http://schemas.microsoft.com/office/drawing/2014/main" id="{84181467-5B3F-4BB5-8DCA-BB029CBF7735}"/>
              </a:ext>
            </a:extLst>
          </p:cNvPr>
          <p:cNvSpPr txBox="1"/>
          <p:nvPr/>
        </p:nvSpPr>
        <p:spPr>
          <a:xfrm>
            <a:off x="1468073" y="4443762"/>
            <a:ext cx="1226618" cy="646331"/>
          </a:xfrm>
          <a:prstGeom prst="rect">
            <a:avLst/>
          </a:prstGeom>
          <a:noFill/>
        </p:spPr>
        <p:txBody>
          <a:bodyPr wrap="none" rtlCol="0">
            <a:spAutoFit/>
          </a:bodyPr>
          <a:lstStyle/>
          <a:p>
            <a:r>
              <a:rPr lang="en-US" altLang="zh-CN" dirty="0"/>
              <a:t>grayscale</a:t>
            </a:r>
          </a:p>
          <a:p>
            <a:endParaRPr lang="en-CA" dirty="0"/>
          </a:p>
        </p:txBody>
      </p:sp>
      <p:pic>
        <p:nvPicPr>
          <p:cNvPr id="7" name="Picture 6">
            <a:extLst>
              <a:ext uri="{FF2B5EF4-FFF2-40B4-BE49-F238E27FC236}">
                <a16:creationId xmlns:a16="http://schemas.microsoft.com/office/drawing/2014/main" id="{1960D211-2A3A-4429-82E9-E23DAA127B4F}"/>
              </a:ext>
            </a:extLst>
          </p:cNvPr>
          <p:cNvPicPr>
            <a:picLocks noChangeAspect="1"/>
          </p:cNvPicPr>
          <p:nvPr/>
        </p:nvPicPr>
        <p:blipFill>
          <a:blip r:embed="rId3"/>
          <a:stretch>
            <a:fillRect/>
          </a:stretch>
        </p:blipFill>
        <p:spPr>
          <a:xfrm>
            <a:off x="7575800" y="1233681"/>
            <a:ext cx="2942114" cy="3394747"/>
          </a:xfrm>
          <a:prstGeom prst="rect">
            <a:avLst/>
          </a:prstGeom>
        </p:spPr>
      </p:pic>
      <p:sp>
        <p:nvSpPr>
          <p:cNvPr id="8" name="TextBox 7">
            <a:extLst>
              <a:ext uri="{FF2B5EF4-FFF2-40B4-BE49-F238E27FC236}">
                <a16:creationId xmlns:a16="http://schemas.microsoft.com/office/drawing/2014/main" id="{225059A5-0303-45D8-9A1B-C087565E2181}"/>
              </a:ext>
            </a:extLst>
          </p:cNvPr>
          <p:cNvSpPr txBox="1"/>
          <p:nvPr/>
        </p:nvSpPr>
        <p:spPr>
          <a:xfrm>
            <a:off x="8798658" y="4397595"/>
            <a:ext cx="731290" cy="369332"/>
          </a:xfrm>
          <a:prstGeom prst="rect">
            <a:avLst/>
          </a:prstGeom>
          <a:noFill/>
        </p:spPr>
        <p:txBody>
          <a:bodyPr wrap="none" rtlCol="0">
            <a:spAutoFit/>
          </a:bodyPr>
          <a:lstStyle/>
          <a:p>
            <a:r>
              <a:rPr lang="en-US" altLang="zh-CN" dirty="0"/>
              <a:t>color</a:t>
            </a:r>
            <a:endParaRPr lang="en-CA" dirty="0"/>
          </a:p>
        </p:txBody>
      </p:sp>
      <p:sp>
        <p:nvSpPr>
          <p:cNvPr id="9" name="Arrow: Right 8">
            <a:extLst>
              <a:ext uri="{FF2B5EF4-FFF2-40B4-BE49-F238E27FC236}">
                <a16:creationId xmlns:a16="http://schemas.microsoft.com/office/drawing/2014/main" id="{F16F467F-E19D-4A26-9820-A33F08972309}"/>
              </a:ext>
            </a:extLst>
          </p:cNvPr>
          <p:cNvSpPr/>
          <p:nvPr/>
        </p:nvSpPr>
        <p:spPr>
          <a:xfrm>
            <a:off x="4464056" y="2343225"/>
            <a:ext cx="2500604" cy="117565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A4E17D1C-2459-4FF1-9D68-77BA224DA508}"/>
              </a:ext>
            </a:extLst>
          </p:cNvPr>
          <p:cNvSpPr txBox="1"/>
          <p:nvPr/>
        </p:nvSpPr>
        <p:spPr>
          <a:xfrm>
            <a:off x="1719743" y="5090093"/>
            <a:ext cx="6625532" cy="646331"/>
          </a:xfrm>
          <a:prstGeom prst="rect">
            <a:avLst/>
          </a:prstGeom>
          <a:noFill/>
        </p:spPr>
        <p:txBody>
          <a:bodyPr wrap="none" rtlCol="0">
            <a:spAutoFit/>
          </a:bodyPr>
          <a:lstStyle/>
          <a:p>
            <a:pPr marL="342900" indent="-342900">
              <a:buAutoNum type="arabicPeriod"/>
            </a:pPr>
            <a:r>
              <a:rPr lang="en-US" dirty="0"/>
              <a:t>Use black + white + gray to represent shadow &amp; highlight</a:t>
            </a:r>
          </a:p>
          <a:p>
            <a:pPr marL="342900" indent="-342900">
              <a:buAutoNum type="arabicPeriod"/>
            </a:pPr>
            <a:r>
              <a:rPr lang="en-US" dirty="0"/>
              <a:t>Color the object</a:t>
            </a:r>
            <a:endParaRPr lang="en-CA" dirty="0"/>
          </a:p>
        </p:txBody>
      </p:sp>
    </p:spTree>
    <p:extLst>
      <p:ext uri="{BB962C8B-B14F-4D97-AF65-F5344CB8AC3E}">
        <p14:creationId xmlns:p14="http://schemas.microsoft.com/office/powerpoint/2010/main" val="2872689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28338B-099D-4603-AD4C-D8759059D95E}"/>
              </a:ext>
            </a:extLst>
          </p:cNvPr>
          <p:cNvPicPr>
            <a:picLocks noChangeAspect="1"/>
          </p:cNvPicPr>
          <p:nvPr/>
        </p:nvPicPr>
        <p:blipFill>
          <a:blip r:embed="rId2"/>
          <a:stretch>
            <a:fillRect/>
          </a:stretch>
        </p:blipFill>
        <p:spPr>
          <a:xfrm>
            <a:off x="458816" y="414961"/>
            <a:ext cx="3724275" cy="3371850"/>
          </a:xfrm>
          <a:prstGeom prst="rect">
            <a:avLst/>
          </a:prstGeom>
        </p:spPr>
      </p:pic>
      <p:grpSp>
        <p:nvGrpSpPr>
          <p:cNvPr id="10" name="Group 9">
            <a:extLst>
              <a:ext uri="{FF2B5EF4-FFF2-40B4-BE49-F238E27FC236}">
                <a16:creationId xmlns:a16="http://schemas.microsoft.com/office/drawing/2014/main" id="{4CEFFC64-F6C0-40EC-BA82-CD3CDF1C3F8B}"/>
              </a:ext>
            </a:extLst>
          </p:cNvPr>
          <p:cNvGrpSpPr/>
          <p:nvPr/>
        </p:nvGrpSpPr>
        <p:grpSpPr>
          <a:xfrm>
            <a:off x="411520" y="201907"/>
            <a:ext cx="1293120" cy="1824120"/>
            <a:chOff x="411520" y="201907"/>
            <a:chExt cx="1293120" cy="182412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B4E3C8A-1C3A-42FC-9516-7540EE1595FE}"/>
                    </a:ext>
                  </a:extLst>
                </p14:cNvPr>
                <p14:cNvContentPartPr/>
                <p14:nvPr/>
              </p14:nvContentPartPr>
              <p14:xfrm>
                <a:off x="509080" y="201907"/>
                <a:ext cx="1195560" cy="1746360"/>
              </p14:xfrm>
            </p:contentPart>
          </mc:Choice>
          <mc:Fallback xmlns="">
            <p:pic>
              <p:nvPicPr>
                <p:cNvPr id="8" name="Ink 7">
                  <a:extLst>
                    <a:ext uri="{FF2B5EF4-FFF2-40B4-BE49-F238E27FC236}">
                      <a16:creationId xmlns:a16="http://schemas.microsoft.com/office/drawing/2014/main" id="{BB4E3C8A-1C3A-42FC-9516-7540EE1595FE}"/>
                    </a:ext>
                  </a:extLst>
                </p:cNvPr>
                <p:cNvPicPr/>
                <p:nvPr/>
              </p:nvPicPr>
              <p:blipFill>
                <a:blip r:embed="rId4"/>
                <a:stretch>
                  <a:fillRect/>
                </a:stretch>
              </p:blipFill>
              <p:spPr>
                <a:xfrm>
                  <a:off x="500080" y="193267"/>
                  <a:ext cx="1213200" cy="176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365F1BE-912D-433E-8A22-AF686B04A69A}"/>
                    </a:ext>
                  </a:extLst>
                </p14:cNvPr>
                <p14:cNvContentPartPr/>
                <p14:nvPr/>
              </p14:nvContentPartPr>
              <p14:xfrm>
                <a:off x="411520" y="1866907"/>
                <a:ext cx="210240" cy="159120"/>
              </p14:xfrm>
            </p:contentPart>
          </mc:Choice>
          <mc:Fallback xmlns="">
            <p:pic>
              <p:nvPicPr>
                <p:cNvPr id="9" name="Ink 8">
                  <a:extLst>
                    <a:ext uri="{FF2B5EF4-FFF2-40B4-BE49-F238E27FC236}">
                      <a16:creationId xmlns:a16="http://schemas.microsoft.com/office/drawing/2014/main" id="{3365F1BE-912D-433E-8A22-AF686B04A69A}"/>
                    </a:ext>
                  </a:extLst>
                </p:cNvPr>
                <p:cNvPicPr/>
                <p:nvPr/>
              </p:nvPicPr>
              <p:blipFill>
                <a:blip r:embed="rId6"/>
                <a:stretch>
                  <a:fillRect/>
                </a:stretch>
              </p:blipFill>
              <p:spPr>
                <a:xfrm>
                  <a:off x="402880" y="1858267"/>
                  <a:ext cx="227880" cy="17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1F31733-DB12-410B-81AF-D0730F86EAD9}"/>
                  </a:ext>
                </a:extLst>
              </p14:cNvPr>
              <p14:cNvContentPartPr/>
              <p14:nvPr/>
            </p14:nvContentPartPr>
            <p14:xfrm>
              <a:off x="1608880" y="147547"/>
              <a:ext cx="199440" cy="244440"/>
            </p14:xfrm>
          </p:contentPart>
        </mc:Choice>
        <mc:Fallback xmlns="">
          <p:pic>
            <p:nvPicPr>
              <p:cNvPr id="11" name="Ink 10">
                <a:extLst>
                  <a:ext uri="{FF2B5EF4-FFF2-40B4-BE49-F238E27FC236}">
                    <a16:creationId xmlns:a16="http://schemas.microsoft.com/office/drawing/2014/main" id="{B1F31733-DB12-410B-81AF-D0730F86EAD9}"/>
                  </a:ext>
                </a:extLst>
              </p:cNvPr>
              <p:cNvPicPr/>
              <p:nvPr/>
            </p:nvPicPr>
            <p:blipFill>
              <a:blip r:embed="rId8"/>
              <a:stretch>
                <a:fillRect/>
              </a:stretch>
            </p:blipFill>
            <p:spPr>
              <a:xfrm>
                <a:off x="1599880" y="138907"/>
                <a:ext cx="217080" cy="262080"/>
              </a:xfrm>
              <a:prstGeom prst="rect">
                <a:avLst/>
              </a:prstGeom>
            </p:spPr>
          </p:pic>
        </mc:Fallback>
      </mc:AlternateContent>
      <p:sp>
        <p:nvSpPr>
          <p:cNvPr id="12" name="TextBox 11">
            <a:extLst>
              <a:ext uri="{FF2B5EF4-FFF2-40B4-BE49-F238E27FC236}">
                <a16:creationId xmlns:a16="http://schemas.microsoft.com/office/drawing/2014/main" id="{406BE65D-87FA-4F8F-828E-03C6439DB51B}"/>
              </a:ext>
            </a:extLst>
          </p:cNvPr>
          <p:cNvSpPr txBox="1"/>
          <p:nvPr/>
        </p:nvSpPr>
        <p:spPr>
          <a:xfrm>
            <a:off x="312220" y="385305"/>
            <a:ext cx="619080" cy="369332"/>
          </a:xfrm>
          <a:prstGeom prst="rect">
            <a:avLst/>
          </a:prstGeom>
          <a:noFill/>
        </p:spPr>
        <p:txBody>
          <a:bodyPr wrap="none" rtlCol="0">
            <a:spAutoFit/>
          </a:bodyPr>
          <a:lstStyle/>
          <a:p>
            <a:r>
              <a:rPr lang="en-US" altLang="zh-CN" dirty="0"/>
              <a:t>Hue</a:t>
            </a:r>
            <a:endParaRPr lang="en-CA" dirty="0"/>
          </a:p>
        </p:txBody>
      </p:sp>
      <p:grpSp>
        <p:nvGrpSpPr>
          <p:cNvPr id="15" name="Group 14">
            <a:extLst>
              <a:ext uri="{FF2B5EF4-FFF2-40B4-BE49-F238E27FC236}">
                <a16:creationId xmlns:a16="http://schemas.microsoft.com/office/drawing/2014/main" id="{CB8B2A47-43D1-485B-A58A-5DDA6ADFAB19}"/>
              </a:ext>
            </a:extLst>
          </p:cNvPr>
          <p:cNvGrpSpPr/>
          <p:nvPr/>
        </p:nvGrpSpPr>
        <p:grpSpPr>
          <a:xfrm>
            <a:off x="1683400" y="982027"/>
            <a:ext cx="1498320" cy="207360"/>
            <a:chOff x="1683400" y="982027"/>
            <a:chExt cx="1498320" cy="20736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8045B6C9-E7D0-47B8-92AB-1C2DBE163CFC}"/>
                    </a:ext>
                  </a:extLst>
                </p14:cNvPr>
                <p14:cNvContentPartPr/>
                <p14:nvPr/>
              </p14:nvContentPartPr>
              <p14:xfrm>
                <a:off x="1683400" y="1021987"/>
                <a:ext cx="1447560" cy="58680"/>
              </p14:xfrm>
            </p:contentPart>
          </mc:Choice>
          <mc:Fallback xmlns="">
            <p:pic>
              <p:nvPicPr>
                <p:cNvPr id="13" name="Ink 12">
                  <a:extLst>
                    <a:ext uri="{FF2B5EF4-FFF2-40B4-BE49-F238E27FC236}">
                      <a16:creationId xmlns:a16="http://schemas.microsoft.com/office/drawing/2014/main" id="{8045B6C9-E7D0-47B8-92AB-1C2DBE163CFC}"/>
                    </a:ext>
                  </a:extLst>
                </p:cNvPr>
                <p:cNvPicPr/>
                <p:nvPr/>
              </p:nvPicPr>
              <p:blipFill>
                <a:blip r:embed="rId10"/>
                <a:stretch>
                  <a:fillRect/>
                </a:stretch>
              </p:blipFill>
              <p:spPr>
                <a:xfrm>
                  <a:off x="1674400" y="1013347"/>
                  <a:ext cx="1465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CF4867B9-5013-43EA-8063-9A7572899A4D}"/>
                    </a:ext>
                  </a:extLst>
                </p14:cNvPr>
                <p14:cNvContentPartPr/>
                <p14:nvPr/>
              </p14:nvContentPartPr>
              <p14:xfrm>
                <a:off x="3060400" y="982027"/>
                <a:ext cx="121320" cy="207360"/>
              </p14:xfrm>
            </p:contentPart>
          </mc:Choice>
          <mc:Fallback xmlns="">
            <p:pic>
              <p:nvPicPr>
                <p:cNvPr id="14" name="Ink 13">
                  <a:extLst>
                    <a:ext uri="{FF2B5EF4-FFF2-40B4-BE49-F238E27FC236}">
                      <a16:creationId xmlns:a16="http://schemas.microsoft.com/office/drawing/2014/main" id="{CF4867B9-5013-43EA-8063-9A7572899A4D}"/>
                    </a:ext>
                  </a:extLst>
                </p:cNvPr>
                <p:cNvPicPr/>
                <p:nvPr/>
              </p:nvPicPr>
              <p:blipFill>
                <a:blip r:embed="rId12"/>
                <a:stretch>
                  <a:fillRect/>
                </a:stretch>
              </p:blipFill>
              <p:spPr>
                <a:xfrm>
                  <a:off x="3051760" y="973387"/>
                  <a:ext cx="138960" cy="22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E158A0A-0C38-4041-9859-8BBEBCAA61EF}"/>
                  </a:ext>
                </a:extLst>
              </p14:cNvPr>
              <p14:cNvContentPartPr/>
              <p14:nvPr/>
            </p14:nvContentPartPr>
            <p14:xfrm>
              <a:off x="1624360" y="940987"/>
              <a:ext cx="90720" cy="220680"/>
            </p14:xfrm>
          </p:contentPart>
        </mc:Choice>
        <mc:Fallback xmlns="">
          <p:pic>
            <p:nvPicPr>
              <p:cNvPr id="16" name="Ink 15">
                <a:extLst>
                  <a:ext uri="{FF2B5EF4-FFF2-40B4-BE49-F238E27FC236}">
                    <a16:creationId xmlns:a16="http://schemas.microsoft.com/office/drawing/2014/main" id="{1E158A0A-0C38-4041-9859-8BBEBCAA61EF}"/>
                  </a:ext>
                </a:extLst>
              </p:cNvPr>
              <p:cNvPicPr/>
              <p:nvPr/>
            </p:nvPicPr>
            <p:blipFill>
              <a:blip r:embed="rId14"/>
              <a:stretch>
                <a:fillRect/>
              </a:stretch>
            </p:blipFill>
            <p:spPr>
              <a:xfrm>
                <a:off x="1615720" y="932347"/>
                <a:ext cx="108360" cy="238320"/>
              </a:xfrm>
              <a:prstGeom prst="rect">
                <a:avLst/>
              </a:prstGeom>
            </p:spPr>
          </p:pic>
        </mc:Fallback>
      </mc:AlternateContent>
      <p:grpSp>
        <p:nvGrpSpPr>
          <p:cNvPr id="25" name="Group 24">
            <a:extLst>
              <a:ext uri="{FF2B5EF4-FFF2-40B4-BE49-F238E27FC236}">
                <a16:creationId xmlns:a16="http://schemas.microsoft.com/office/drawing/2014/main" id="{D1D96B95-5D96-47CA-A2C4-3B72A4AC6CBF}"/>
              </a:ext>
            </a:extLst>
          </p:cNvPr>
          <p:cNvGrpSpPr/>
          <p:nvPr/>
        </p:nvGrpSpPr>
        <p:grpSpPr>
          <a:xfrm>
            <a:off x="1291000" y="1255627"/>
            <a:ext cx="227160" cy="1607400"/>
            <a:chOff x="1291000" y="1255627"/>
            <a:chExt cx="227160" cy="1607400"/>
          </a:xfrm>
        </p:grpSpPr>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8D12CAB9-B44E-4783-816A-D09E07F2B2B3}"/>
                    </a:ext>
                  </a:extLst>
                </p14:cNvPr>
                <p14:cNvContentPartPr/>
                <p14:nvPr/>
              </p14:nvContentPartPr>
              <p14:xfrm>
                <a:off x="1420240" y="1303507"/>
                <a:ext cx="21600" cy="1470960"/>
              </p14:xfrm>
            </p:contentPart>
          </mc:Choice>
          <mc:Fallback xmlns="">
            <p:pic>
              <p:nvPicPr>
                <p:cNvPr id="21" name="Ink 20">
                  <a:extLst>
                    <a:ext uri="{FF2B5EF4-FFF2-40B4-BE49-F238E27FC236}">
                      <a16:creationId xmlns:a16="http://schemas.microsoft.com/office/drawing/2014/main" id="{8D12CAB9-B44E-4783-816A-D09E07F2B2B3}"/>
                    </a:ext>
                  </a:extLst>
                </p:cNvPr>
                <p:cNvPicPr/>
                <p:nvPr/>
              </p:nvPicPr>
              <p:blipFill>
                <a:blip r:embed="rId16"/>
                <a:stretch>
                  <a:fillRect/>
                </a:stretch>
              </p:blipFill>
              <p:spPr>
                <a:xfrm>
                  <a:off x="1411600" y="1294507"/>
                  <a:ext cx="39240" cy="1488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8C009D31-8B12-4E5C-9C96-2C4863464C74}"/>
                    </a:ext>
                  </a:extLst>
                </p14:cNvPr>
                <p14:cNvContentPartPr/>
                <p14:nvPr/>
              </p14:nvContentPartPr>
              <p14:xfrm>
                <a:off x="1303600" y="1255627"/>
                <a:ext cx="87120" cy="138600"/>
              </p14:xfrm>
            </p:contentPart>
          </mc:Choice>
          <mc:Fallback xmlns="">
            <p:pic>
              <p:nvPicPr>
                <p:cNvPr id="22" name="Ink 21">
                  <a:extLst>
                    <a:ext uri="{FF2B5EF4-FFF2-40B4-BE49-F238E27FC236}">
                      <a16:creationId xmlns:a16="http://schemas.microsoft.com/office/drawing/2014/main" id="{8C009D31-8B12-4E5C-9C96-2C4863464C74}"/>
                    </a:ext>
                  </a:extLst>
                </p:cNvPr>
                <p:cNvPicPr/>
                <p:nvPr/>
              </p:nvPicPr>
              <p:blipFill>
                <a:blip r:embed="rId18"/>
                <a:stretch>
                  <a:fillRect/>
                </a:stretch>
              </p:blipFill>
              <p:spPr>
                <a:xfrm>
                  <a:off x="1294960" y="1246987"/>
                  <a:ext cx="1047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00F347AD-7C3E-4EF5-8CF4-7EFDFF9B9423}"/>
                    </a:ext>
                  </a:extLst>
                </p14:cNvPr>
                <p14:cNvContentPartPr/>
                <p14:nvPr/>
              </p14:nvContentPartPr>
              <p14:xfrm>
                <a:off x="1367320" y="1273627"/>
                <a:ext cx="150840" cy="147600"/>
              </p14:xfrm>
            </p:contentPart>
          </mc:Choice>
          <mc:Fallback xmlns="">
            <p:pic>
              <p:nvPicPr>
                <p:cNvPr id="23" name="Ink 22">
                  <a:extLst>
                    <a:ext uri="{FF2B5EF4-FFF2-40B4-BE49-F238E27FC236}">
                      <a16:creationId xmlns:a16="http://schemas.microsoft.com/office/drawing/2014/main" id="{00F347AD-7C3E-4EF5-8CF4-7EFDFF9B9423}"/>
                    </a:ext>
                  </a:extLst>
                </p:cNvPr>
                <p:cNvPicPr/>
                <p:nvPr/>
              </p:nvPicPr>
              <p:blipFill>
                <a:blip r:embed="rId20"/>
                <a:stretch>
                  <a:fillRect/>
                </a:stretch>
              </p:blipFill>
              <p:spPr>
                <a:xfrm>
                  <a:off x="1358320" y="1264627"/>
                  <a:ext cx="168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11FAC62-B630-4566-952D-01316347B54E}"/>
                    </a:ext>
                  </a:extLst>
                </p14:cNvPr>
                <p14:cNvContentPartPr/>
                <p14:nvPr/>
              </p14:nvContentPartPr>
              <p14:xfrm>
                <a:off x="1291000" y="2694907"/>
                <a:ext cx="227160" cy="168120"/>
              </p14:xfrm>
            </p:contentPart>
          </mc:Choice>
          <mc:Fallback xmlns="">
            <p:pic>
              <p:nvPicPr>
                <p:cNvPr id="24" name="Ink 23">
                  <a:extLst>
                    <a:ext uri="{FF2B5EF4-FFF2-40B4-BE49-F238E27FC236}">
                      <a16:creationId xmlns:a16="http://schemas.microsoft.com/office/drawing/2014/main" id="{111FAC62-B630-4566-952D-01316347B54E}"/>
                    </a:ext>
                  </a:extLst>
                </p:cNvPr>
                <p:cNvPicPr/>
                <p:nvPr/>
              </p:nvPicPr>
              <p:blipFill>
                <a:blip r:embed="rId22"/>
                <a:stretch>
                  <a:fillRect/>
                </a:stretch>
              </p:blipFill>
              <p:spPr>
                <a:xfrm>
                  <a:off x="1282000" y="2685907"/>
                  <a:ext cx="244800" cy="185760"/>
                </a:xfrm>
                <a:prstGeom prst="rect">
                  <a:avLst/>
                </a:prstGeom>
              </p:spPr>
            </p:pic>
          </mc:Fallback>
        </mc:AlternateContent>
      </p:grpSp>
      <p:sp>
        <p:nvSpPr>
          <p:cNvPr id="26" name="TextBox 25">
            <a:extLst>
              <a:ext uri="{FF2B5EF4-FFF2-40B4-BE49-F238E27FC236}">
                <a16:creationId xmlns:a16="http://schemas.microsoft.com/office/drawing/2014/main" id="{BD5F2835-0E0F-4E15-8BB4-DEF4D61C245D}"/>
              </a:ext>
            </a:extLst>
          </p:cNvPr>
          <p:cNvSpPr txBox="1"/>
          <p:nvPr/>
        </p:nvSpPr>
        <p:spPr>
          <a:xfrm>
            <a:off x="1808320" y="726184"/>
            <a:ext cx="1301959" cy="369332"/>
          </a:xfrm>
          <a:prstGeom prst="rect">
            <a:avLst/>
          </a:prstGeom>
          <a:noFill/>
        </p:spPr>
        <p:txBody>
          <a:bodyPr wrap="none" rtlCol="0">
            <a:spAutoFit/>
          </a:bodyPr>
          <a:lstStyle/>
          <a:p>
            <a:r>
              <a:rPr lang="en-CA" dirty="0"/>
              <a:t>Saturation</a:t>
            </a:r>
          </a:p>
        </p:txBody>
      </p:sp>
      <p:sp>
        <p:nvSpPr>
          <p:cNvPr id="27" name="TextBox 26">
            <a:extLst>
              <a:ext uri="{FF2B5EF4-FFF2-40B4-BE49-F238E27FC236}">
                <a16:creationId xmlns:a16="http://schemas.microsoft.com/office/drawing/2014/main" id="{D864D52A-630F-462A-A794-EB22FB6B25E8}"/>
              </a:ext>
            </a:extLst>
          </p:cNvPr>
          <p:cNvSpPr txBox="1"/>
          <p:nvPr/>
        </p:nvSpPr>
        <p:spPr>
          <a:xfrm>
            <a:off x="669056" y="1946467"/>
            <a:ext cx="757451" cy="369332"/>
          </a:xfrm>
          <a:prstGeom prst="rect">
            <a:avLst/>
          </a:prstGeom>
          <a:noFill/>
        </p:spPr>
        <p:txBody>
          <a:bodyPr wrap="none" rtlCol="0">
            <a:spAutoFit/>
          </a:bodyPr>
          <a:lstStyle/>
          <a:p>
            <a:r>
              <a:rPr lang="en-US" altLang="zh-CN" i="0" dirty="0">
                <a:solidFill>
                  <a:srgbClr val="202122"/>
                </a:solidFill>
                <a:effectLst/>
                <a:latin typeface="Arial" panose="020B0604020202020204" pitchFamily="34" charset="0"/>
              </a:rPr>
              <a:t>V</a:t>
            </a:r>
            <a:r>
              <a:rPr lang="en-CA" i="0" dirty="0" err="1">
                <a:solidFill>
                  <a:srgbClr val="202122"/>
                </a:solidFill>
                <a:effectLst/>
                <a:latin typeface="Arial" panose="020B0604020202020204" pitchFamily="34" charset="0"/>
              </a:rPr>
              <a:t>alue</a:t>
            </a:r>
            <a:endParaRPr lang="en-CA" dirty="0"/>
          </a:p>
        </p:txBody>
      </p:sp>
      <p:sp>
        <p:nvSpPr>
          <p:cNvPr id="31" name="TextBox 30">
            <a:extLst>
              <a:ext uri="{FF2B5EF4-FFF2-40B4-BE49-F238E27FC236}">
                <a16:creationId xmlns:a16="http://schemas.microsoft.com/office/drawing/2014/main" id="{05FCC838-1F20-49C7-92F3-77AD1898F0E8}"/>
              </a:ext>
            </a:extLst>
          </p:cNvPr>
          <p:cNvSpPr txBox="1"/>
          <p:nvPr/>
        </p:nvSpPr>
        <p:spPr>
          <a:xfrm>
            <a:off x="5528411" y="13120"/>
            <a:ext cx="5692596" cy="4801314"/>
          </a:xfrm>
          <a:prstGeom prst="rect">
            <a:avLst/>
          </a:prstGeom>
          <a:noFill/>
        </p:spPr>
        <p:txBody>
          <a:bodyPr wrap="square" rtlCol="0">
            <a:spAutoFit/>
          </a:bodyPr>
          <a:lstStyle/>
          <a:p>
            <a:r>
              <a:rPr lang="en-US" altLang="zh-CN" sz="3600" dirty="0">
                <a:solidFill>
                  <a:srgbClr val="FF0000"/>
                </a:solidFill>
              </a:rPr>
              <a:t>Hue</a:t>
            </a:r>
            <a:endParaRPr lang="en-US" altLang="zh-CN" dirty="0">
              <a:solidFill>
                <a:srgbClr val="FF0000"/>
              </a:solidFill>
            </a:endParaRPr>
          </a:p>
          <a:p>
            <a:r>
              <a:rPr lang="en-CA" altLang="zh-CN" dirty="0"/>
              <a:t>The "attribute of a visual sensation according to which an area appears to be similar to one of the perceived colors: red, yellow, green, and blue, or to a combination of two of them".</a:t>
            </a:r>
          </a:p>
          <a:p>
            <a:endParaRPr lang="en-CA" dirty="0"/>
          </a:p>
          <a:p>
            <a:r>
              <a:rPr lang="en-CA" sz="3600" dirty="0">
                <a:solidFill>
                  <a:srgbClr val="FF0000"/>
                </a:solidFill>
              </a:rPr>
              <a:t>Saturation</a:t>
            </a:r>
          </a:p>
          <a:p>
            <a:r>
              <a:rPr lang="en-CA" b="0" i="0" dirty="0">
                <a:solidFill>
                  <a:srgbClr val="202122"/>
                </a:solidFill>
                <a:effectLst/>
                <a:latin typeface="Arial" panose="020B0604020202020204" pitchFamily="34" charset="0"/>
              </a:rPr>
              <a:t>The "colorfulness of a stimulus relative to its own brightness".</a:t>
            </a:r>
          </a:p>
          <a:p>
            <a:endParaRPr lang="en-CA" sz="3600" dirty="0">
              <a:solidFill>
                <a:srgbClr val="FF0000"/>
              </a:solidFill>
              <a:latin typeface="Arial" panose="020B0604020202020204" pitchFamily="34" charset="0"/>
            </a:endParaRPr>
          </a:p>
          <a:p>
            <a:r>
              <a:rPr lang="en-CA" sz="3600" dirty="0">
                <a:solidFill>
                  <a:srgbClr val="FF0000"/>
                </a:solidFill>
                <a:latin typeface="Arial" panose="020B0604020202020204" pitchFamily="34" charset="0"/>
              </a:rPr>
              <a:t>Value</a:t>
            </a:r>
          </a:p>
          <a:p>
            <a:r>
              <a:rPr lang="en-CA" dirty="0">
                <a:solidFill>
                  <a:srgbClr val="202122"/>
                </a:solidFill>
                <a:latin typeface="Arial" panose="020B0604020202020204" pitchFamily="34" charset="0"/>
              </a:rPr>
              <a:t>T</a:t>
            </a:r>
            <a:r>
              <a:rPr lang="en-CA" b="0" i="0" dirty="0">
                <a:solidFill>
                  <a:srgbClr val="202122"/>
                </a:solidFill>
                <a:effectLst/>
                <a:latin typeface="Arial" panose="020B0604020202020204" pitchFamily="34" charset="0"/>
              </a:rPr>
              <a:t>he mixture of those paints with varying amounts of black or white paint</a:t>
            </a:r>
            <a:endParaRPr lang="en-CA" dirty="0"/>
          </a:p>
        </p:txBody>
      </p:sp>
      <p:pic>
        <p:nvPicPr>
          <p:cNvPr id="20" name="Picture 2">
            <a:extLst>
              <a:ext uri="{FF2B5EF4-FFF2-40B4-BE49-F238E27FC236}">
                <a16:creationId xmlns:a16="http://schemas.microsoft.com/office/drawing/2014/main" id="{915C6F67-BC69-40CD-8100-C69C59D531A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3777" y="4003834"/>
            <a:ext cx="2472925" cy="185469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The RGB cube has black at its origin, and the three dimensions R, G, and B pointed in orthogonal directions away from black. The corner in each of those directions is the respective primary color (red, green, or blue), while the corners further away from black are combinations of two primaries (red plus green makes yellow, red plus blue makes magenta, green plus blue makes cyan). At the cube's corner farthest from the origin lies white. Any point in the cube describes a particular color within the gamut of RGB.">
            <a:extLst>
              <a:ext uri="{FF2B5EF4-FFF2-40B4-BE49-F238E27FC236}">
                <a16:creationId xmlns:a16="http://schemas.microsoft.com/office/drawing/2014/main" id="{CE5308B9-912A-455D-8B2F-3B116379005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93083" y="4572000"/>
            <a:ext cx="2735328" cy="205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013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98A042-169C-43AA-9D97-562BBD336873}"/>
              </a:ext>
            </a:extLst>
          </p:cNvPr>
          <p:cNvSpPr txBox="1"/>
          <p:nvPr/>
        </p:nvSpPr>
        <p:spPr>
          <a:xfrm>
            <a:off x="343948" y="125835"/>
            <a:ext cx="3959738" cy="369332"/>
          </a:xfrm>
          <a:prstGeom prst="rect">
            <a:avLst/>
          </a:prstGeom>
          <a:noFill/>
        </p:spPr>
        <p:txBody>
          <a:bodyPr wrap="none" rtlCol="0">
            <a:spAutoFit/>
          </a:bodyPr>
          <a:lstStyle/>
          <a:p>
            <a:r>
              <a:rPr lang="en-CA" dirty="0">
                <a:solidFill>
                  <a:srgbClr val="0070C0"/>
                </a:solidFill>
              </a:rPr>
              <a:t>Conversion between RGB and HSV</a:t>
            </a:r>
          </a:p>
        </p:txBody>
      </p:sp>
      <p:pic>
        <p:nvPicPr>
          <p:cNvPr id="4" name="Picture 3">
            <a:extLst>
              <a:ext uri="{FF2B5EF4-FFF2-40B4-BE49-F238E27FC236}">
                <a16:creationId xmlns:a16="http://schemas.microsoft.com/office/drawing/2014/main" id="{FE255FFC-3EA3-47CD-A147-72EB1D1D85F4}"/>
              </a:ext>
            </a:extLst>
          </p:cNvPr>
          <p:cNvPicPr>
            <a:picLocks noChangeAspect="1"/>
          </p:cNvPicPr>
          <p:nvPr/>
        </p:nvPicPr>
        <p:blipFill>
          <a:blip r:embed="rId2"/>
          <a:stretch>
            <a:fillRect/>
          </a:stretch>
        </p:blipFill>
        <p:spPr>
          <a:xfrm>
            <a:off x="714414" y="653142"/>
            <a:ext cx="5823526" cy="6000264"/>
          </a:xfrm>
          <a:prstGeom prst="rect">
            <a:avLst/>
          </a:prstGeom>
        </p:spPr>
      </p:pic>
    </p:spTree>
    <p:extLst>
      <p:ext uri="{BB962C8B-B14F-4D97-AF65-F5344CB8AC3E}">
        <p14:creationId xmlns:p14="http://schemas.microsoft.com/office/powerpoint/2010/main" val="1850952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98A042-169C-43AA-9D97-562BBD336873}"/>
              </a:ext>
            </a:extLst>
          </p:cNvPr>
          <p:cNvSpPr txBox="1"/>
          <p:nvPr/>
        </p:nvSpPr>
        <p:spPr>
          <a:xfrm>
            <a:off x="343948" y="125835"/>
            <a:ext cx="3959738" cy="369332"/>
          </a:xfrm>
          <a:prstGeom prst="rect">
            <a:avLst/>
          </a:prstGeom>
          <a:noFill/>
        </p:spPr>
        <p:txBody>
          <a:bodyPr wrap="none" rtlCol="0">
            <a:spAutoFit/>
          </a:bodyPr>
          <a:lstStyle/>
          <a:p>
            <a:r>
              <a:rPr lang="en-CA" dirty="0">
                <a:solidFill>
                  <a:srgbClr val="0070C0"/>
                </a:solidFill>
              </a:rPr>
              <a:t>Conversion between RGB and HSV</a:t>
            </a:r>
          </a:p>
        </p:txBody>
      </p:sp>
      <p:pic>
        <p:nvPicPr>
          <p:cNvPr id="31" name="Picture 30">
            <a:extLst>
              <a:ext uri="{FF2B5EF4-FFF2-40B4-BE49-F238E27FC236}">
                <a16:creationId xmlns:a16="http://schemas.microsoft.com/office/drawing/2014/main" id="{B3A11AF9-BF1C-4A14-A7A1-8CF3A7A8CC60}"/>
              </a:ext>
            </a:extLst>
          </p:cNvPr>
          <p:cNvPicPr>
            <a:picLocks noChangeAspect="1"/>
          </p:cNvPicPr>
          <p:nvPr/>
        </p:nvPicPr>
        <p:blipFill>
          <a:blip r:embed="rId2"/>
          <a:stretch>
            <a:fillRect/>
          </a:stretch>
        </p:blipFill>
        <p:spPr>
          <a:xfrm>
            <a:off x="259118" y="596197"/>
            <a:ext cx="10272032" cy="4630990"/>
          </a:xfrm>
          <a:prstGeom prst="rect">
            <a:avLst/>
          </a:prstGeom>
        </p:spPr>
      </p:pic>
    </p:spTree>
    <p:extLst>
      <p:ext uri="{BB962C8B-B14F-4D97-AF65-F5344CB8AC3E}">
        <p14:creationId xmlns:p14="http://schemas.microsoft.com/office/powerpoint/2010/main" val="351369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4EC83B-1B42-48CF-916E-6B90878EEA6B}"/>
              </a:ext>
            </a:extLst>
          </p:cNvPr>
          <p:cNvPicPr>
            <a:picLocks noChangeAspect="1"/>
          </p:cNvPicPr>
          <p:nvPr/>
        </p:nvPicPr>
        <p:blipFill>
          <a:blip r:embed="rId2"/>
          <a:stretch>
            <a:fillRect/>
          </a:stretch>
        </p:blipFill>
        <p:spPr>
          <a:xfrm>
            <a:off x="1427584" y="296892"/>
            <a:ext cx="9850912" cy="5835008"/>
          </a:xfrm>
          <a:prstGeom prst="rect">
            <a:avLst/>
          </a:prstGeom>
        </p:spPr>
      </p:pic>
      <p:sp>
        <p:nvSpPr>
          <p:cNvPr id="4" name="TextBox 3">
            <a:extLst>
              <a:ext uri="{FF2B5EF4-FFF2-40B4-BE49-F238E27FC236}">
                <a16:creationId xmlns:a16="http://schemas.microsoft.com/office/drawing/2014/main" id="{FD1989E5-D83F-4A85-92C8-37247AD06180}"/>
              </a:ext>
            </a:extLst>
          </p:cNvPr>
          <p:cNvSpPr txBox="1"/>
          <p:nvPr/>
        </p:nvSpPr>
        <p:spPr>
          <a:xfrm>
            <a:off x="5775998" y="6274749"/>
            <a:ext cx="5822428" cy="369332"/>
          </a:xfrm>
          <a:prstGeom prst="rect">
            <a:avLst/>
          </a:prstGeom>
          <a:noFill/>
        </p:spPr>
        <p:txBody>
          <a:bodyPr wrap="none" rtlCol="0">
            <a:spAutoFit/>
          </a:bodyPr>
          <a:lstStyle/>
          <a:p>
            <a:r>
              <a:rPr lang="en-CA" dirty="0">
                <a:solidFill>
                  <a:srgbClr val="0070C0"/>
                </a:solidFill>
              </a:rPr>
              <a:t>http://lolengine.net/blog/2013/01/13/fast-rgb-to-hsv</a:t>
            </a:r>
          </a:p>
        </p:txBody>
      </p:sp>
    </p:spTree>
    <p:extLst>
      <p:ext uri="{BB962C8B-B14F-4D97-AF65-F5344CB8AC3E}">
        <p14:creationId xmlns:p14="http://schemas.microsoft.com/office/powerpoint/2010/main" val="1402642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10E109-61D7-43B6-B6E4-4868F05F0A66}"/>
              </a:ext>
            </a:extLst>
          </p:cNvPr>
          <p:cNvSpPr txBox="1"/>
          <p:nvPr/>
        </p:nvSpPr>
        <p:spPr>
          <a:xfrm>
            <a:off x="187981" y="118578"/>
            <a:ext cx="2079415" cy="369332"/>
          </a:xfrm>
          <a:prstGeom prst="rect">
            <a:avLst/>
          </a:prstGeom>
          <a:noFill/>
        </p:spPr>
        <p:txBody>
          <a:bodyPr wrap="none" rtlCol="0">
            <a:spAutoFit/>
          </a:bodyPr>
          <a:lstStyle/>
          <a:p>
            <a:r>
              <a:rPr lang="en-US" dirty="0">
                <a:solidFill>
                  <a:srgbClr val="0070C0"/>
                </a:solidFill>
              </a:rPr>
              <a:t>Motivation &amp; Goal</a:t>
            </a:r>
            <a:endParaRPr lang="en-CA" dirty="0">
              <a:solidFill>
                <a:srgbClr val="0070C0"/>
              </a:solidFill>
            </a:endParaRPr>
          </a:p>
        </p:txBody>
      </p:sp>
      <p:pic>
        <p:nvPicPr>
          <p:cNvPr id="1026" name="Picture 2" descr="RWBY and Finding Strength in Weakness | Think Christian">
            <a:extLst>
              <a:ext uri="{FF2B5EF4-FFF2-40B4-BE49-F238E27FC236}">
                <a16:creationId xmlns:a16="http://schemas.microsoft.com/office/drawing/2014/main" id="{B507DBF9-9AA2-4F13-AC54-F55985304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673" y="278366"/>
            <a:ext cx="4743061" cy="29644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alkyria Chronicles 4 Gets A Price Drop And Complete Edition - Game Informer">
            <a:extLst>
              <a:ext uri="{FF2B5EF4-FFF2-40B4-BE49-F238E27FC236}">
                <a16:creationId xmlns:a16="http://schemas.microsoft.com/office/drawing/2014/main" id="{F77D1A88-8325-41AB-B5D2-BA04FFE9A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273" y="3379147"/>
            <a:ext cx="5885197" cy="3310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agon Quest 11 has a US release date and new trailer - The Verge">
            <a:extLst>
              <a:ext uri="{FF2B5EF4-FFF2-40B4-BE49-F238E27FC236}">
                <a16:creationId xmlns:a16="http://schemas.microsoft.com/office/drawing/2014/main" id="{026ADDA8-9C52-4C5C-BBF7-357E9F92F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964" y="487910"/>
            <a:ext cx="3545629" cy="26592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outdoor, toy&#10;&#10;Description automatically generated">
            <a:extLst>
              <a:ext uri="{FF2B5EF4-FFF2-40B4-BE49-F238E27FC236}">
                <a16:creationId xmlns:a16="http://schemas.microsoft.com/office/drawing/2014/main" id="{E700D1A9-4F9B-44C0-8D9D-C6BC15E2D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20" y="3565370"/>
            <a:ext cx="3133725" cy="3124200"/>
          </a:xfrm>
          <a:prstGeom prst="rect">
            <a:avLst/>
          </a:prstGeom>
        </p:spPr>
      </p:pic>
    </p:spTree>
    <p:extLst>
      <p:ext uri="{BB962C8B-B14F-4D97-AF65-F5344CB8AC3E}">
        <p14:creationId xmlns:p14="http://schemas.microsoft.com/office/powerpoint/2010/main" val="3684220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9D46F0-C673-4D1C-9042-CE3EC29E292F}"/>
              </a:ext>
            </a:extLst>
          </p:cNvPr>
          <p:cNvPicPr>
            <a:picLocks noChangeAspect="1"/>
          </p:cNvPicPr>
          <p:nvPr/>
        </p:nvPicPr>
        <p:blipFill>
          <a:blip r:embed="rId2"/>
          <a:stretch>
            <a:fillRect/>
          </a:stretch>
        </p:blipFill>
        <p:spPr>
          <a:xfrm>
            <a:off x="1549691" y="920167"/>
            <a:ext cx="8572500" cy="4229100"/>
          </a:xfrm>
          <a:prstGeom prst="rect">
            <a:avLst/>
          </a:prstGeom>
        </p:spPr>
      </p:pic>
      <p:sp>
        <p:nvSpPr>
          <p:cNvPr id="4" name="TextBox 3">
            <a:extLst>
              <a:ext uri="{FF2B5EF4-FFF2-40B4-BE49-F238E27FC236}">
                <a16:creationId xmlns:a16="http://schemas.microsoft.com/office/drawing/2014/main" id="{EFC58BD3-A6F1-4904-AA1D-458D3FBDDF31}"/>
              </a:ext>
            </a:extLst>
          </p:cNvPr>
          <p:cNvSpPr txBox="1"/>
          <p:nvPr/>
        </p:nvSpPr>
        <p:spPr>
          <a:xfrm>
            <a:off x="5747657" y="5906278"/>
            <a:ext cx="6114174" cy="369332"/>
          </a:xfrm>
          <a:prstGeom prst="rect">
            <a:avLst/>
          </a:prstGeom>
          <a:noFill/>
        </p:spPr>
        <p:txBody>
          <a:bodyPr wrap="none" rtlCol="0">
            <a:spAutoFit/>
          </a:bodyPr>
          <a:lstStyle/>
          <a:p>
            <a:r>
              <a:rPr lang="en-CA" dirty="0">
                <a:solidFill>
                  <a:srgbClr val="0070C0"/>
                </a:solidFill>
              </a:rPr>
              <a:t>http://lolengine.net/blog/2013/07/27/rgb-to-hsv-in-glsl</a:t>
            </a:r>
          </a:p>
        </p:txBody>
      </p:sp>
    </p:spTree>
    <p:extLst>
      <p:ext uri="{BB962C8B-B14F-4D97-AF65-F5344CB8AC3E}">
        <p14:creationId xmlns:p14="http://schemas.microsoft.com/office/powerpoint/2010/main" val="4757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CC0323-6B12-4943-816B-A8ADD152306C}"/>
              </a:ext>
            </a:extLst>
          </p:cNvPr>
          <p:cNvSpPr txBox="1"/>
          <p:nvPr/>
        </p:nvSpPr>
        <p:spPr>
          <a:xfrm>
            <a:off x="1015068" y="335560"/>
            <a:ext cx="9193080" cy="923330"/>
          </a:xfrm>
          <a:prstGeom prst="rect">
            <a:avLst/>
          </a:prstGeom>
          <a:noFill/>
        </p:spPr>
        <p:txBody>
          <a:bodyPr wrap="square" rtlCol="0">
            <a:spAutoFit/>
          </a:bodyPr>
          <a:lstStyle/>
          <a:p>
            <a:r>
              <a:rPr lang="en-US" dirty="0"/>
              <a:t>From what we have learnt in NPR Tone-based Illumination + Shading, object colors change in sunlight scenes </a:t>
            </a:r>
            <a:r>
              <a:rPr lang="en-CA" dirty="0"/>
              <a:t>because cool skylight and warm sunlight vary in relative contribution across the surface.</a:t>
            </a:r>
          </a:p>
        </p:txBody>
      </p:sp>
    </p:spTree>
    <p:extLst>
      <p:ext uri="{BB962C8B-B14F-4D97-AF65-F5344CB8AC3E}">
        <p14:creationId xmlns:p14="http://schemas.microsoft.com/office/powerpoint/2010/main" val="4063510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CC0323-6B12-4943-816B-A8ADD152306C}"/>
              </a:ext>
            </a:extLst>
          </p:cNvPr>
          <p:cNvSpPr txBox="1"/>
          <p:nvPr/>
        </p:nvSpPr>
        <p:spPr>
          <a:xfrm>
            <a:off x="1015068" y="335560"/>
            <a:ext cx="9193080" cy="923330"/>
          </a:xfrm>
          <a:prstGeom prst="rect">
            <a:avLst/>
          </a:prstGeom>
          <a:noFill/>
        </p:spPr>
        <p:txBody>
          <a:bodyPr wrap="square" rtlCol="0">
            <a:spAutoFit/>
          </a:bodyPr>
          <a:lstStyle/>
          <a:p>
            <a:r>
              <a:rPr lang="en-US" dirty="0"/>
              <a:t>From what we have learnt in NPR Tone-based Illumination + Shading, object colors change in sunlight scenes </a:t>
            </a:r>
            <a:r>
              <a:rPr lang="en-CA" dirty="0"/>
              <a:t>because cool skylight and warm sunlight vary in relative contribution across the surface.</a:t>
            </a:r>
          </a:p>
        </p:txBody>
      </p:sp>
      <p:sp>
        <p:nvSpPr>
          <p:cNvPr id="3" name="TextBox 2">
            <a:extLst>
              <a:ext uri="{FF2B5EF4-FFF2-40B4-BE49-F238E27FC236}">
                <a16:creationId xmlns:a16="http://schemas.microsoft.com/office/drawing/2014/main" id="{1D059006-E326-4C3C-B26D-532543CB0336}"/>
              </a:ext>
            </a:extLst>
          </p:cNvPr>
          <p:cNvSpPr txBox="1"/>
          <p:nvPr/>
        </p:nvSpPr>
        <p:spPr>
          <a:xfrm>
            <a:off x="4672668" y="2004969"/>
            <a:ext cx="1593706" cy="369332"/>
          </a:xfrm>
          <a:prstGeom prst="rect">
            <a:avLst/>
          </a:prstGeom>
          <a:noFill/>
        </p:spPr>
        <p:txBody>
          <a:bodyPr wrap="none" rtlCol="0">
            <a:spAutoFit/>
          </a:bodyPr>
          <a:lstStyle/>
          <a:p>
            <a:r>
              <a:rPr lang="en-US" dirty="0"/>
              <a:t>Hue changes</a:t>
            </a:r>
            <a:endParaRPr lang="en-CA" dirty="0"/>
          </a:p>
        </p:txBody>
      </p:sp>
      <p:sp>
        <p:nvSpPr>
          <p:cNvPr id="4" name="Arrow: Down 3">
            <a:extLst>
              <a:ext uri="{FF2B5EF4-FFF2-40B4-BE49-F238E27FC236}">
                <a16:creationId xmlns:a16="http://schemas.microsoft.com/office/drawing/2014/main" id="{C0A1FF3C-E0DE-424A-A1F4-C2618759EF0F}"/>
              </a:ext>
            </a:extLst>
          </p:cNvPr>
          <p:cNvSpPr/>
          <p:nvPr/>
        </p:nvSpPr>
        <p:spPr>
          <a:xfrm>
            <a:off x="4966283" y="1174459"/>
            <a:ext cx="922789" cy="76339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1497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CC0323-6B12-4943-816B-A8ADD152306C}"/>
              </a:ext>
            </a:extLst>
          </p:cNvPr>
          <p:cNvSpPr txBox="1"/>
          <p:nvPr/>
        </p:nvSpPr>
        <p:spPr>
          <a:xfrm>
            <a:off x="1015068" y="335560"/>
            <a:ext cx="9193080" cy="923330"/>
          </a:xfrm>
          <a:prstGeom prst="rect">
            <a:avLst/>
          </a:prstGeom>
          <a:noFill/>
        </p:spPr>
        <p:txBody>
          <a:bodyPr wrap="square" rtlCol="0">
            <a:spAutoFit/>
          </a:bodyPr>
          <a:lstStyle/>
          <a:p>
            <a:r>
              <a:rPr lang="en-US" dirty="0"/>
              <a:t>From what we have learnt in NPR Tone-based Illumination + Shading, </a:t>
            </a:r>
            <a:r>
              <a:rPr lang="en-US" altLang="zh-CN" dirty="0"/>
              <a:t>in real world, </a:t>
            </a:r>
            <a:r>
              <a:rPr lang="en-US" dirty="0"/>
              <a:t>object colors change in sunlight scenes </a:t>
            </a:r>
            <a:r>
              <a:rPr lang="en-CA" dirty="0"/>
              <a:t>because cool skylight and warm sunlight vary in relative contribution across the surface.</a:t>
            </a:r>
          </a:p>
        </p:txBody>
      </p:sp>
      <p:sp>
        <p:nvSpPr>
          <p:cNvPr id="3" name="TextBox 2">
            <a:extLst>
              <a:ext uri="{FF2B5EF4-FFF2-40B4-BE49-F238E27FC236}">
                <a16:creationId xmlns:a16="http://schemas.microsoft.com/office/drawing/2014/main" id="{1D059006-E326-4C3C-B26D-532543CB0336}"/>
              </a:ext>
            </a:extLst>
          </p:cNvPr>
          <p:cNvSpPr txBox="1"/>
          <p:nvPr/>
        </p:nvSpPr>
        <p:spPr>
          <a:xfrm>
            <a:off x="4672668" y="2004969"/>
            <a:ext cx="1593706" cy="369332"/>
          </a:xfrm>
          <a:prstGeom prst="rect">
            <a:avLst/>
          </a:prstGeom>
          <a:noFill/>
        </p:spPr>
        <p:txBody>
          <a:bodyPr wrap="none" rtlCol="0">
            <a:spAutoFit/>
          </a:bodyPr>
          <a:lstStyle/>
          <a:p>
            <a:r>
              <a:rPr lang="en-US" dirty="0"/>
              <a:t>Hue changes</a:t>
            </a:r>
            <a:endParaRPr lang="en-CA" dirty="0"/>
          </a:p>
        </p:txBody>
      </p:sp>
      <p:sp>
        <p:nvSpPr>
          <p:cNvPr id="4" name="Arrow: Down 3">
            <a:extLst>
              <a:ext uri="{FF2B5EF4-FFF2-40B4-BE49-F238E27FC236}">
                <a16:creationId xmlns:a16="http://schemas.microsoft.com/office/drawing/2014/main" id="{C0A1FF3C-E0DE-424A-A1F4-C2618759EF0F}"/>
              </a:ext>
            </a:extLst>
          </p:cNvPr>
          <p:cNvSpPr/>
          <p:nvPr/>
        </p:nvSpPr>
        <p:spPr>
          <a:xfrm>
            <a:off x="4966283" y="1174459"/>
            <a:ext cx="922789" cy="76339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9E8D4A0D-1C66-4C4C-8C2D-341B74690D4A}"/>
              </a:ext>
            </a:extLst>
          </p:cNvPr>
          <p:cNvPicPr>
            <a:picLocks noChangeAspect="1"/>
          </p:cNvPicPr>
          <p:nvPr/>
        </p:nvPicPr>
        <p:blipFill>
          <a:blip r:embed="rId2"/>
          <a:stretch>
            <a:fillRect/>
          </a:stretch>
        </p:blipFill>
        <p:spPr>
          <a:xfrm>
            <a:off x="1096380" y="3041533"/>
            <a:ext cx="3724275" cy="3371850"/>
          </a:xfrm>
          <a:prstGeom prst="rect">
            <a:avLst/>
          </a:prstGeom>
        </p:spPr>
      </p:pic>
      <p:pic>
        <p:nvPicPr>
          <p:cNvPr id="6" name="Picture 5">
            <a:extLst>
              <a:ext uri="{FF2B5EF4-FFF2-40B4-BE49-F238E27FC236}">
                <a16:creationId xmlns:a16="http://schemas.microsoft.com/office/drawing/2014/main" id="{F38E7ABE-0A1C-4585-8E22-96EBA5331D33}"/>
              </a:ext>
            </a:extLst>
          </p:cNvPr>
          <p:cNvPicPr>
            <a:picLocks noChangeAspect="1"/>
          </p:cNvPicPr>
          <p:nvPr/>
        </p:nvPicPr>
        <p:blipFill>
          <a:blip r:embed="rId2"/>
          <a:stretch>
            <a:fillRect/>
          </a:stretch>
        </p:blipFill>
        <p:spPr>
          <a:xfrm>
            <a:off x="6809283" y="3041533"/>
            <a:ext cx="3724275" cy="337185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4AD03420-3083-4E82-9CAF-836527FCD41B}"/>
                  </a:ext>
                </a:extLst>
              </p14:cNvPr>
              <p14:cNvContentPartPr/>
              <p14:nvPr/>
            </p14:nvContentPartPr>
            <p14:xfrm>
              <a:off x="2295400" y="2094067"/>
              <a:ext cx="1523880" cy="4717800"/>
            </p14:xfrm>
          </p:contentPart>
        </mc:Choice>
        <mc:Fallback xmlns="">
          <p:pic>
            <p:nvPicPr>
              <p:cNvPr id="13" name="Ink 12">
                <a:extLst>
                  <a:ext uri="{FF2B5EF4-FFF2-40B4-BE49-F238E27FC236}">
                    <a16:creationId xmlns:a16="http://schemas.microsoft.com/office/drawing/2014/main" id="{4AD03420-3083-4E82-9CAF-836527FCD41B}"/>
                  </a:ext>
                </a:extLst>
              </p:cNvPr>
              <p:cNvPicPr/>
              <p:nvPr/>
            </p:nvPicPr>
            <p:blipFill>
              <a:blip r:embed="rId4"/>
              <a:stretch>
                <a:fillRect/>
              </a:stretch>
            </p:blipFill>
            <p:spPr>
              <a:xfrm>
                <a:off x="2286760" y="2085067"/>
                <a:ext cx="1541520" cy="473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CEAD7564-901C-4A2C-A26F-D5D17A7988D7}"/>
                  </a:ext>
                </a:extLst>
              </p14:cNvPr>
              <p14:cNvContentPartPr/>
              <p14:nvPr/>
            </p14:nvContentPartPr>
            <p14:xfrm>
              <a:off x="8125240" y="2236267"/>
              <a:ext cx="1341720" cy="4576320"/>
            </p14:xfrm>
          </p:contentPart>
        </mc:Choice>
        <mc:Fallback xmlns="">
          <p:pic>
            <p:nvPicPr>
              <p:cNvPr id="14" name="Ink 13">
                <a:extLst>
                  <a:ext uri="{FF2B5EF4-FFF2-40B4-BE49-F238E27FC236}">
                    <a16:creationId xmlns:a16="http://schemas.microsoft.com/office/drawing/2014/main" id="{CEAD7564-901C-4A2C-A26F-D5D17A7988D7}"/>
                  </a:ext>
                </a:extLst>
              </p:cNvPr>
              <p:cNvPicPr/>
              <p:nvPr/>
            </p:nvPicPr>
            <p:blipFill>
              <a:blip r:embed="rId6"/>
              <a:stretch>
                <a:fillRect/>
              </a:stretch>
            </p:blipFill>
            <p:spPr>
              <a:xfrm>
                <a:off x="8116600" y="2227267"/>
                <a:ext cx="1359360" cy="4593960"/>
              </a:xfrm>
              <a:prstGeom prst="rect">
                <a:avLst/>
              </a:prstGeom>
            </p:spPr>
          </p:pic>
        </mc:Fallback>
      </mc:AlternateContent>
      <p:grpSp>
        <p:nvGrpSpPr>
          <p:cNvPr id="22" name="Group 21">
            <a:extLst>
              <a:ext uri="{FF2B5EF4-FFF2-40B4-BE49-F238E27FC236}">
                <a16:creationId xmlns:a16="http://schemas.microsoft.com/office/drawing/2014/main" id="{F86B036D-977B-42D9-B6FC-45DC343495A9}"/>
              </a:ext>
            </a:extLst>
          </p:cNvPr>
          <p:cNvGrpSpPr/>
          <p:nvPr/>
        </p:nvGrpSpPr>
        <p:grpSpPr>
          <a:xfrm>
            <a:off x="954040" y="3903787"/>
            <a:ext cx="225000" cy="1015920"/>
            <a:chOff x="954040" y="3903787"/>
            <a:chExt cx="225000" cy="101592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869C632-05B7-4C5D-BBF4-80D69CDE939A}"/>
                    </a:ext>
                  </a:extLst>
                </p14:cNvPr>
                <p14:cNvContentPartPr/>
                <p14:nvPr/>
              </p14:nvContentPartPr>
              <p14:xfrm>
                <a:off x="985360" y="3903787"/>
                <a:ext cx="174600" cy="992880"/>
              </p14:xfrm>
            </p:contentPart>
          </mc:Choice>
          <mc:Fallback xmlns="">
            <p:pic>
              <p:nvPicPr>
                <p:cNvPr id="20" name="Ink 19">
                  <a:extLst>
                    <a:ext uri="{FF2B5EF4-FFF2-40B4-BE49-F238E27FC236}">
                      <a16:creationId xmlns:a16="http://schemas.microsoft.com/office/drawing/2014/main" id="{A869C632-05B7-4C5D-BBF4-80D69CDE939A}"/>
                    </a:ext>
                  </a:extLst>
                </p:cNvPr>
                <p:cNvPicPr/>
                <p:nvPr/>
              </p:nvPicPr>
              <p:blipFill>
                <a:blip r:embed="rId8"/>
                <a:stretch>
                  <a:fillRect/>
                </a:stretch>
              </p:blipFill>
              <p:spPr>
                <a:xfrm>
                  <a:off x="976360" y="3895147"/>
                  <a:ext cx="192240" cy="101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77DD0221-DF09-45EB-99BC-DDDC62E42BE2}"/>
                    </a:ext>
                  </a:extLst>
                </p14:cNvPr>
                <p14:cNvContentPartPr/>
                <p14:nvPr/>
              </p14:nvContentPartPr>
              <p14:xfrm>
                <a:off x="954040" y="4693627"/>
                <a:ext cx="225000" cy="226080"/>
              </p14:xfrm>
            </p:contentPart>
          </mc:Choice>
          <mc:Fallback xmlns="">
            <p:pic>
              <p:nvPicPr>
                <p:cNvPr id="21" name="Ink 20">
                  <a:extLst>
                    <a:ext uri="{FF2B5EF4-FFF2-40B4-BE49-F238E27FC236}">
                      <a16:creationId xmlns:a16="http://schemas.microsoft.com/office/drawing/2014/main" id="{77DD0221-DF09-45EB-99BC-DDDC62E42BE2}"/>
                    </a:ext>
                  </a:extLst>
                </p:cNvPr>
                <p:cNvPicPr/>
                <p:nvPr/>
              </p:nvPicPr>
              <p:blipFill>
                <a:blip r:embed="rId10"/>
                <a:stretch>
                  <a:fillRect/>
                </a:stretch>
              </p:blipFill>
              <p:spPr>
                <a:xfrm>
                  <a:off x="945040" y="4684627"/>
                  <a:ext cx="242640" cy="243720"/>
                </a:xfrm>
                <a:prstGeom prst="rect">
                  <a:avLst/>
                </a:prstGeom>
              </p:spPr>
            </p:pic>
          </mc:Fallback>
        </mc:AlternateContent>
      </p:grpSp>
      <p:grpSp>
        <p:nvGrpSpPr>
          <p:cNvPr id="25" name="Group 24">
            <a:extLst>
              <a:ext uri="{FF2B5EF4-FFF2-40B4-BE49-F238E27FC236}">
                <a16:creationId xmlns:a16="http://schemas.microsoft.com/office/drawing/2014/main" id="{F222588C-D839-4E67-96D4-DF2842F2094D}"/>
              </a:ext>
            </a:extLst>
          </p:cNvPr>
          <p:cNvGrpSpPr/>
          <p:nvPr/>
        </p:nvGrpSpPr>
        <p:grpSpPr>
          <a:xfrm>
            <a:off x="1810120" y="2703187"/>
            <a:ext cx="768240" cy="306360"/>
            <a:chOff x="1810120" y="2703187"/>
            <a:chExt cx="768240" cy="306360"/>
          </a:xfrm>
        </p:grpSpPr>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42D2E6E9-7188-41AD-A4D4-F1D4B55FC74D}"/>
                    </a:ext>
                  </a:extLst>
                </p14:cNvPr>
                <p14:cNvContentPartPr/>
                <p14:nvPr/>
              </p14:nvContentPartPr>
              <p14:xfrm>
                <a:off x="1810120" y="2807947"/>
                <a:ext cx="687600" cy="168480"/>
              </p14:xfrm>
            </p:contentPart>
          </mc:Choice>
          <mc:Fallback xmlns="">
            <p:pic>
              <p:nvPicPr>
                <p:cNvPr id="23" name="Ink 22">
                  <a:extLst>
                    <a:ext uri="{FF2B5EF4-FFF2-40B4-BE49-F238E27FC236}">
                      <a16:creationId xmlns:a16="http://schemas.microsoft.com/office/drawing/2014/main" id="{42D2E6E9-7188-41AD-A4D4-F1D4B55FC74D}"/>
                    </a:ext>
                  </a:extLst>
                </p:cNvPr>
                <p:cNvPicPr/>
                <p:nvPr/>
              </p:nvPicPr>
              <p:blipFill>
                <a:blip r:embed="rId12"/>
                <a:stretch>
                  <a:fillRect/>
                </a:stretch>
              </p:blipFill>
              <p:spPr>
                <a:xfrm>
                  <a:off x="1801480" y="2799307"/>
                  <a:ext cx="7052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DDF2A70B-6C0D-4DCB-B53E-7A29E8A6A5DD}"/>
                    </a:ext>
                  </a:extLst>
                </p14:cNvPr>
                <p14:cNvContentPartPr/>
                <p14:nvPr/>
              </p14:nvContentPartPr>
              <p14:xfrm>
                <a:off x="2359120" y="2703187"/>
                <a:ext cx="219240" cy="306360"/>
              </p14:xfrm>
            </p:contentPart>
          </mc:Choice>
          <mc:Fallback xmlns="">
            <p:pic>
              <p:nvPicPr>
                <p:cNvPr id="24" name="Ink 23">
                  <a:extLst>
                    <a:ext uri="{FF2B5EF4-FFF2-40B4-BE49-F238E27FC236}">
                      <a16:creationId xmlns:a16="http://schemas.microsoft.com/office/drawing/2014/main" id="{DDF2A70B-6C0D-4DCB-B53E-7A29E8A6A5DD}"/>
                    </a:ext>
                  </a:extLst>
                </p:cNvPr>
                <p:cNvPicPr/>
                <p:nvPr/>
              </p:nvPicPr>
              <p:blipFill>
                <a:blip r:embed="rId14"/>
                <a:stretch>
                  <a:fillRect/>
                </a:stretch>
              </p:blipFill>
              <p:spPr>
                <a:xfrm>
                  <a:off x="2350120" y="2694547"/>
                  <a:ext cx="236880" cy="324000"/>
                </a:xfrm>
                <a:prstGeom prst="rect">
                  <a:avLst/>
                </a:prstGeom>
              </p:spPr>
            </p:pic>
          </mc:Fallback>
        </mc:AlternateContent>
      </p:grpSp>
      <p:grpSp>
        <p:nvGrpSpPr>
          <p:cNvPr id="29" name="Group 28">
            <a:extLst>
              <a:ext uri="{FF2B5EF4-FFF2-40B4-BE49-F238E27FC236}">
                <a16:creationId xmlns:a16="http://schemas.microsoft.com/office/drawing/2014/main" id="{D3133483-6E9A-437E-BA95-F2F79B231F32}"/>
              </a:ext>
            </a:extLst>
          </p:cNvPr>
          <p:cNvGrpSpPr/>
          <p:nvPr/>
        </p:nvGrpSpPr>
        <p:grpSpPr>
          <a:xfrm>
            <a:off x="9665680" y="6085747"/>
            <a:ext cx="541080" cy="486360"/>
            <a:chOff x="9665680" y="6085747"/>
            <a:chExt cx="541080" cy="486360"/>
          </a:xfrm>
        </p:grpSpPr>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4A6DAC3D-CFDD-4630-A07B-9A1AD01A7A8A}"/>
                    </a:ext>
                  </a:extLst>
                </p14:cNvPr>
                <p14:cNvContentPartPr/>
                <p14:nvPr/>
              </p14:nvContentPartPr>
              <p14:xfrm>
                <a:off x="9695560" y="6085747"/>
                <a:ext cx="511200" cy="409320"/>
              </p14:xfrm>
            </p:contentPart>
          </mc:Choice>
          <mc:Fallback xmlns="">
            <p:pic>
              <p:nvPicPr>
                <p:cNvPr id="27" name="Ink 26">
                  <a:extLst>
                    <a:ext uri="{FF2B5EF4-FFF2-40B4-BE49-F238E27FC236}">
                      <a16:creationId xmlns:a16="http://schemas.microsoft.com/office/drawing/2014/main" id="{4A6DAC3D-CFDD-4630-A07B-9A1AD01A7A8A}"/>
                    </a:ext>
                  </a:extLst>
                </p:cNvPr>
                <p:cNvPicPr/>
                <p:nvPr/>
              </p:nvPicPr>
              <p:blipFill>
                <a:blip r:embed="rId16"/>
                <a:stretch>
                  <a:fillRect/>
                </a:stretch>
              </p:blipFill>
              <p:spPr>
                <a:xfrm>
                  <a:off x="9686920" y="6077107"/>
                  <a:ext cx="5288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A311AB3A-C325-4B5D-B3F9-B3A3C8EC035F}"/>
                    </a:ext>
                  </a:extLst>
                </p14:cNvPr>
                <p14:cNvContentPartPr/>
                <p14:nvPr/>
              </p14:nvContentPartPr>
              <p14:xfrm>
                <a:off x="9665680" y="6333787"/>
                <a:ext cx="157680" cy="238320"/>
              </p14:xfrm>
            </p:contentPart>
          </mc:Choice>
          <mc:Fallback xmlns="">
            <p:pic>
              <p:nvPicPr>
                <p:cNvPr id="28" name="Ink 27">
                  <a:extLst>
                    <a:ext uri="{FF2B5EF4-FFF2-40B4-BE49-F238E27FC236}">
                      <a16:creationId xmlns:a16="http://schemas.microsoft.com/office/drawing/2014/main" id="{A311AB3A-C325-4B5D-B3F9-B3A3C8EC035F}"/>
                    </a:ext>
                  </a:extLst>
                </p:cNvPr>
                <p:cNvPicPr/>
                <p:nvPr/>
              </p:nvPicPr>
              <p:blipFill>
                <a:blip r:embed="rId18"/>
                <a:stretch>
                  <a:fillRect/>
                </a:stretch>
              </p:blipFill>
              <p:spPr>
                <a:xfrm>
                  <a:off x="9656680" y="6324787"/>
                  <a:ext cx="175320" cy="255960"/>
                </a:xfrm>
                <a:prstGeom prst="rect">
                  <a:avLst/>
                </a:prstGeom>
              </p:spPr>
            </p:pic>
          </mc:Fallback>
        </mc:AlternateContent>
      </p:grpSp>
      <p:grpSp>
        <p:nvGrpSpPr>
          <p:cNvPr id="32" name="Group 31">
            <a:extLst>
              <a:ext uri="{FF2B5EF4-FFF2-40B4-BE49-F238E27FC236}">
                <a16:creationId xmlns:a16="http://schemas.microsoft.com/office/drawing/2014/main" id="{C98B32D9-DC2B-47B0-B535-CE4D3F4C8F9B}"/>
              </a:ext>
            </a:extLst>
          </p:cNvPr>
          <p:cNvGrpSpPr/>
          <p:nvPr/>
        </p:nvGrpSpPr>
        <p:grpSpPr>
          <a:xfrm>
            <a:off x="10356880" y="3344347"/>
            <a:ext cx="354240" cy="549360"/>
            <a:chOff x="10356880" y="3344347"/>
            <a:chExt cx="354240" cy="549360"/>
          </a:xfrm>
        </p:grpSpPr>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F0821C8F-6A71-4158-8629-351B23A4A151}"/>
                    </a:ext>
                  </a:extLst>
                </p14:cNvPr>
                <p14:cNvContentPartPr/>
                <p14:nvPr/>
              </p14:nvContentPartPr>
              <p14:xfrm>
                <a:off x="10356880" y="3399427"/>
                <a:ext cx="354240" cy="494280"/>
              </p14:xfrm>
            </p:contentPart>
          </mc:Choice>
          <mc:Fallback xmlns="">
            <p:pic>
              <p:nvPicPr>
                <p:cNvPr id="30" name="Ink 29">
                  <a:extLst>
                    <a:ext uri="{FF2B5EF4-FFF2-40B4-BE49-F238E27FC236}">
                      <a16:creationId xmlns:a16="http://schemas.microsoft.com/office/drawing/2014/main" id="{F0821C8F-6A71-4158-8629-351B23A4A151}"/>
                    </a:ext>
                  </a:extLst>
                </p:cNvPr>
                <p:cNvPicPr/>
                <p:nvPr/>
              </p:nvPicPr>
              <p:blipFill>
                <a:blip r:embed="rId20"/>
                <a:stretch>
                  <a:fillRect/>
                </a:stretch>
              </p:blipFill>
              <p:spPr>
                <a:xfrm>
                  <a:off x="10347880" y="3390787"/>
                  <a:ext cx="37188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7874E874-484E-4460-9361-7121441A5D70}"/>
                    </a:ext>
                  </a:extLst>
                </p14:cNvPr>
                <p14:cNvContentPartPr/>
                <p14:nvPr/>
              </p14:nvContentPartPr>
              <p14:xfrm>
                <a:off x="10361560" y="3344347"/>
                <a:ext cx="165240" cy="47880"/>
              </p14:xfrm>
            </p:contentPart>
          </mc:Choice>
          <mc:Fallback xmlns="">
            <p:pic>
              <p:nvPicPr>
                <p:cNvPr id="31" name="Ink 30">
                  <a:extLst>
                    <a:ext uri="{FF2B5EF4-FFF2-40B4-BE49-F238E27FC236}">
                      <a16:creationId xmlns:a16="http://schemas.microsoft.com/office/drawing/2014/main" id="{7874E874-484E-4460-9361-7121441A5D70}"/>
                    </a:ext>
                  </a:extLst>
                </p:cNvPr>
                <p:cNvPicPr/>
                <p:nvPr/>
              </p:nvPicPr>
              <p:blipFill>
                <a:blip r:embed="rId22"/>
                <a:stretch>
                  <a:fillRect/>
                </a:stretch>
              </p:blipFill>
              <p:spPr>
                <a:xfrm>
                  <a:off x="10352560" y="3335347"/>
                  <a:ext cx="182880" cy="65520"/>
                </a:xfrm>
                <a:prstGeom prst="rect">
                  <a:avLst/>
                </a:prstGeom>
              </p:spPr>
            </p:pic>
          </mc:Fallback>
        </mc:AlternateContent>
      </p:grpSp>
      <p:sp>
        <p:nvSpPr>
          <p:cNvPr id="33" name="TextBox 32">
            <a:extLst>
              <a:ext uri="{FF2B5EF4-FFF2-40B4-BE49-F238E27FC236}">
                <a16:creationId xmlns:a16="http://schemas.microsoft.com/office/drawing/2014/main" id="{4A3A25F0-CE4A-442E-B485-211E9FC8DA0E}"/>
              </a:ext>
            </a:extLst>
          </p:cNvPr>
          <p:cNvSpPr txBox="1"/>
          <p:nvPr/>
        </p:nvSpPr>
        <p:spPr>
          <a:xfrm>
            <a:off x="-44623" y="4268301"/>
            <a:ext cx="1021433" cy="369332"/>
          </a:xfrm>
          <a:prstGeom prst="rect">
            <a:avLst/>
          </a:prstGeom>
          <a:noFill/>
        </p:spPr>
        <p:txBody>
          <a:bodyPr wrap="none" rtlCol="0">
            <a:spAutoFit/>
          </a:bodyPr>
          <a:lstStyle/>
          <a:p>
            <a:r>
              <a:rPr lang="en-US" dirty="0"/>
              <a:t>shadow</a:t>
            </a:r>
            <a:endParaRPr lang="en-CA" dirty="0"/>
          </a:p>
        </p:txBody>
      </p:sp>
      <p:sp>
        <p:nvSpPr>
          <p:cNvPr id="34" name="TextBox 33">
            <a:extLst>
              <a:ext uri="{FF2B5EF4-FFF2-40B4-BE49-F238E27FC236}">
                <a16:creationId xmlns:a16="http://schemas.microsoft.com/office/drawing/2014/main" id="{CC663C0A-B488-41B0-BE02-88E1ED888310}"/>
              </a:ext>
            </a:extLst>
          </p:cNvPr>
          <p:cNvSpPr txBox="1"/>
          <p:nvPr/>
        </p:nvSpPr>
        <p:spPr>
          <a:xfrm>
            <a:off x="10131519" y="6310401"/>
            <a:ext cx="1021433" cy="369332"/>
          </a:xfrm>
          <a:prstGeom prst="rect">
            <a:avLst/>
          </a:prstGeom>
          <a:noFill/>
        </p:spPr>
        <p:txBody>
          <a:bodyPr wrap="none" rtlCol="0">
            <a:spAutoFit/>
          </a:bodyPr>
          <a:lstStyle/>
          <a:p>
            <a:r>
              <a:rPr lang="en-US" dirty="0"/>
              <a:t>shadow</a:t>
            </a:r>
            <a:endParaRPr lang="en-CA" dirty="0"/>
          </a:p>
        </p:txBody>
      </p:sp>
      <p:sp>
        <p:nvSpPr>
          <p:cNvPr id="35" name="TextBox 34">
            <a:extLst>
              <a:ext uri="{FF2B5EF4-FFF2-40B4-BE49-F238E27FC236}">
                <a16:creationId xmlns:a16="http://schemas.microsoft.com/office/drawing/2014/main" id="{F023C7B9-D8FA-402D-B85A-AD6C3BB91F55}"/>
              </a:ext>
            </a:extLst>
          </p:cNvPr>
          <p:cNvSpPr txBox="1"/>
          <p:nvPr/>
        </p:nvSpPr>
        <p:spPr>
          <a:xfrm>
            <a:off x="10783533" y="3339954"/>
            <a:ext cx="1091966" cy="369332"/>
          </a:xfrm>
          <a:prstGeom prst="rect">
            <a:avLst/>
          </a:prstGeom>
          <a:noFill/>
        </p:spPr>
        <p:txBody>
          <a:bodyPr wrap="none" rtlCol="0">
            <a:spAutoFit/>
          </a:bodyPr>
          <a:lstStyle/>
          <a:p>
            <a:r>
              <a:rPr lang="en-US" dirty="0"/>
              <a:t>highlight</a:t>
            </a:r>
            <a:endParaRPr lang="en-CA" dirty="0"/>
          </a:p>
        </p:txBody>
      </p:sp>
      <p:sp>
        <p:nvSpPr>
          <p:cNvPr id="36" name="TextBox 35">
            <a:extLst>
              <a:ext uri="{FF2B5EF4-FFF2-40B4-BE49-F238E27FC236}">
                <a16:creationId xmlns:a16="http://schemas.microsoft.com/office/drawing/2014/main" id="{954B3B3B-58DA-4186-B8EF-5539A7E3F9D1}"/>
              </a:ext>
            </a:extLst>
          </p:cNvPr>
          <p:cNvSpPr txBox="1"/>
          <p:nvPr/>
        </p:nvSpPr>
        <p:spPr>
          <a:xfrm>
            <a:off x="1218940" y="2535534"/>
            <a:ext cx="1091966" cy="369332"/>
          </a:xfrm>
          <a:prstGeom prst="rect">
            <a:avLst/>
          </a:prstGeom>
          <a:noFill/>
        </p:spPr>
        <p:txBody>
          <a:bodyPr wrap="none" rtlCol="0">
            <a:spAutoFit/>
          </a:bodyPr>
          <a:lstStyle/>
          <a:p>
            <a:r>
              <a:rPr lang="en-US" dirty="0"/>
              <a:t>highlight</a:t>
            </a:r>
            <a:endParaRPr lang="en-CA" dirty="0"/>
          </a:p>
        </p:txBody>
      </p:sp>
    </p:spTree>
    <p:extLst>
      <p:ext uri="{BB962C8B-B14F-4D97-AF65-F5344CB8AC3E}">
        <p14:creationId xmlns:p14="http://schemas.microsoft.com/office/powerpoint/2010/main" val="3093421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E82CE6-EEBD-416D-AF57-84A472B4C756}"/>
              </a:ext>
            </a:extLst>
          </p:cNvPr>
          <p:cNvSpPr txBox="1"/>
          <p:nvPr/>
        </p:nvSpPr>
        <p:spPr>
          <a:xfrm>
            <a:off x="570451" y="192946"/>
            <a:ext cx="1907895" cy="369332"/>
          </a:xfrm>
          <a:prstGeom prst="rect">
            <a:avLst/>
          </a:prstGeom>
          <a:noFill/>
        </p:spPr>
        <p:txBody>
          <a:bodyPr wrap="none" rtlCol="0">
            <a:spAutoFit/>
          </a:bodyPr>
          <a:lstStyle/>
          <a:p>
            <a:r>
              <a:rPr lang="en-CA" dirty="0">
                <a:solidFill>
                  <a:srgbClr val="0070C0"/>
                </a:solidFill>
              </a:rPr>
              <a:t> Near-silhouette</a:t>
            </a:r>
          </a:p>
        </p:txBody>
      </p:sp>
      <p:pic>
        <p:nvPicPr>
          <p:cNvPr id="5" name="Picture 4" descr="A picture containing white&#10;&#10;Description automatically generated">
            <a:extLst>
              <a:ext uri="{FF2B5EF4-FFF2-40B4-BE49-F238E27FC236}">
                <a16:creationId xmlns:a16="http://schemas.microsoft.com/office/drawing/2014/main" id="{3A1A79F9-A1AE-42F2-B985-B1F4F8F9E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37" y="2209800"/>
            <a:ext cx="2438400" cy="2438400"/>
          </a:xfrm>
          <a:prstGeom prst="rect">
            <a:avLst/>
          </a:prstGeom>
        </p:spPr>
      </p:pic>
      <p:sp>
        <p:nvSpPr>
          <p:cNvPr id="6" name="TextBox 5">
            <a:extLst>
              <a:ext uri="{FF2B5EF4-FFF2-40B4-BE49-F238E27FC236}">
                <a16:creationId xmlns:a16="http://schemas.microsoft.com/office/drawing/2014/main" id="{E60B18F1-3E09-439A-A30C-ECB5314B222F}"/>
              </a:ext>
            </a:extLst>
          </p:cNvPr>
          <p:cNvSpPr txBox="1"/>
          <p:nvPr/>
        </p:nvSpPr>
        <p:spPr>
          <a:xfrm>
            <a:off x="5961246" y="3075057"/>
            <a:ext cx="1835759" cy="707886"/>
          </a:xfrm>
          <a:prstGeom prst="rect">
            <a:avLst/>
          </a:prstGeom>
          <a:noFill/>
        </p:spPr>
        <p:txBody>
          <a:bodyPr wrap="none" rtlCol="0">
            <a:spAutoFit/>
          </a:bodyPr>
          <a:lstStyle/>
          <a:p>
            <a:r>
              <a:rPr lang="en-CA" sz="4000" dirty="0"/>
              <a:t>+ color</a:t>
            </a:r>
          </a:p>
        </p:txBody>
      </p:sp>
    </p:spTree>
    <p:extLst>
      <p:ext uri="{BB962C8B-B14F-4D97-AF65-F5344CB8AC3E}">
        <p14:creationId xmlns:p14="http://schemas.microsoft.com/office/powerpoint/2010/main" val="2170625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EEA0B-7585-4EC5-A32C-6381983230BC}"/>
              </a:ext>
            </a:extLst>
          </p:cNvPr>
          <p:cNvPicPr>
            <a:picLocks noChangeAspect="1"/>
          </p:cNvPicPr>
          <p:nvPr/>
        </p:nvPicPr>
        <p:blipFill>
          <a:blip r:embed="rId2"/>
          <a:stretch>
            <a:fillRect/>
          </a:stretch>
        </p:blipFill>
        <p:spPr>
          <a:xfrm>
            <a:off x="1029003" y="1068354"/>
            <a:ext cx="3724275" cy="337185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FA1B33A-0686-4609-B104-5E5EB1FCB0CE}"/>
                  </a:ext>
                </a:extLst>
              </p14:cNvPr>
              <p14:cNvContentPartPr/>
              <p14:nvPr/>
            </p14:nvContentPartPr>
            <p14:xfrm>
              <a:off x="676480" y="1402507"/>
              <a:ext cx="975240" cy="655560"/>
            </p14:xfrm>
          </p:contentPart>
        </mc:Choice>
        <mc:Fallback xmlns="">
          <p:pic>
            <p:nvPicPr>
              <p:cNvPr id="4" name="Ink 3">
                <a:extLst>
                  <a:ext uri="{FF2B5EF4-FFF2-40B4-BE49-F238E27FC236}">
                    <a16:creationId xmlns:a16="http://schemas.microsoft.com/office/drawing/2014/main" id="{8FA1B33A-0686-4609-B104-5E5EB1FCB0CE}"/>
                  </a:ext>
                </a:extLst>
              </p:cNvPr>
              <p:cNvPicPr/>
              <p:nvPr/>
            </p:nvPicPr>
            <p:blipFill>
              <a:blip r:embed="rId4"/>
              <a:stretch>
                <a:fillRect/>
              </a:stretch>
            </p:blipFill>
            <p:spPr>
              <a:xfrm>
                <a:off x="667480" y="1393867"/>
                <a:ext cx="99288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021D88A-06BF-4DC2-82CD-3C0FA61B2A48}"/>
                  </a:ext>
                </a:extLst>
              </p14:cNvPr>
              <p14:cNvContentPartPr/>
              <p14:nvPr/>
            </p14:nvContentPartPr>
            <p14:xfrm>
              <a:off x="3323920" y="534907"/>
              <a:ext cx="360000" cy="1059840"/>
            </p14:xfrm>
          </p:contentPart>
        </mc:Choice>
        <mc:Fallback xmlns="">
          <p:pic>
            <p:nvPicPr>
              <p:cNvPr id="5" name="Ink 4">
                <a:extLst>
                  <a:ext uri="{FF2B5EF4-FFF2-40B4-BE49-F238E27FC236}">
                    <a16:creationId xmlns:a16="http://schemas.microsoft.com/office/drawing/2014/main" id="{3021D88A-06BF-4DC2-82CD-3C0FA61B2A48}"/>
                  </a:ext>
                </a:extLst>
              </p:cNvPr>
              <p:cNvPicPr/>
              <p:nvPr/>
            </p:nvPicPr>
            <p:blipFill>
              <a:blip r:embed="rId6"/>
              <a:stretch>
                <a:fillRect/>
              </a:stretch>
            </p:blipFill>
            <p:spPr>
              <a:xfrm>
                <a:off x="3315280" y="525907"/>
                <a:ext cx="377640"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89527BC-79FC-45FD-AE70-8413E7740EFD}"/>
                  </a:ext>
                </a:extLst>
              </p14:cNvPr>
              <p14:cNvContentPartPr/>
              <p14:nvPr/>
            </p14:nvContentPartPr>
            <p14:xfrm>
              <a:off x="1921360" y="3905947"/>
              <a:ext cx="478440" cy="954000"/>
            </p14:xfrm>
          </p:contentPart>
        </mc:Choice>
        <mc:Fallback xmlns="">
          <p:pic>
            <p:nvPicPr>
              <p:cNvPr id="6" name="Ink 5">
                <a:extLst>
                  <a:ext uri="{FF2B5EF4-FFF2-40B4-BE49-F238E27FC236}">
                    <a16:creationId xmlns:a16="http://schemas.microsoft.com/office/drawing/2014/main" id="{A89527BC-79FC-45FD-AE70-8413E7740EFD}"/>
                  </a:ext>
                </a:extLst>
              </p:cNvPr>
              <p:cNvPicPr/>
              <p:nvPr/>
            </p:nvPicPr>
            <p:blipFill>
              <a:blip r:embed="rId8"/>
              <a:stretch>
                <a:fillRect/>
              </a:stretch>
            </p:blipFill>
            <p:spPr>
              <a:xfrm>
                <a:off x="1912360" y="3896947"/>
                <a:ext cx="496080" cy="971640"/>
              </a:xfrm>
              <a:prstGeom prst="rect">
                <a:avLst/>
              </a:prstGeom>
            </p:spPr>
          </p:pic>
        </mc:Fallback>
      </mc:AlternateContent>
      <p:sp>
        <p:nvSpPr>
          <p:cNvPr id="7" name="TextBox 6">
            <a:extLst>
              <a:ext uri="{FF2B5EF4-FFF2-40B4-BE49-F238E27FC236}">
                <a16:creationId xmlns:a16="http://schemas.microsoft.com/office/drawing/2014/main" id="{BFD71D3C-E974-45BD-AC26-D95061C38E4D}"/>
              </a:ext>
            </a:extLst>
          </p:cNvPr>
          <p:cNvSpPr txBox="1"/>
          <p:nvPr/>
        </p:nvSpPr>
        <p:spPr>
          <a:xfrm>
            <a:off x="914399" y="1369790"/>
            <a:ext cx="643125" cy="923330"/>
          </a:xfrm>
          <a:prstGeom prst="rect">
            <a:avLst/>
          </a:prstGeom>
          <a:noFill/>
        </p:spPr>
        <p:txBody>
          <a:bodyPr wrap="none" rtlCol="0">
            <a:spAutoFit/>
          </a:bodyPr>
          <a:lstStyle/>
          <a:p>
            <a:r>
              <a:rPr lang="en-CA" dirty="0"/>
              <a:t>     0</a:t>
            </a:r>
          </a:p>
          <a:p>
            <a:endParaRPr lang="en-CA" dirty="0"/>
          </a:p>
          <a:p>
            <a:r>
              <a:rPr lang="en-CA" dirty="0"/>
              <a:t>360</a:t>
            </a:r>
          </a:p>
        </p:txBody>
      </p:sp>
      <p:sp>
        <p:nvSpPr>
          <p:cNvPr id="8" name="TextBox 7">
            <a:extLst>
              <a:ext uri="{FF2B5EF4-FFF2-40B4-BE49-F238E27FC236}">
                <a16:creationId xmlns:a16="http://schemas.microsoft.com/office/drawing/2014/main" id="{6CF3E723-5029-4F17-9753-CA352B61F5DC}"/>
              </a:ext>
            </a:extLst>
          </p:cNvPr>
          <p:cNvSpPr txBox="1"/>
          <p:nvPr/>
        </p:nvSpPr>
        <p:spPr>
          <a:xfrm>
            <a:off x="3798524" y="880161"/>
            <a:ext cx="482824" cy="369332"/>
          </a:xfrm>
          <a:prstGeom prst="rect">
            <a:avLst/>
          </a:prstGeom>
          <a:noFill/>
        </p:spPr>
        <p:txBody>
          <a:bodyPr wrap="none" rtlCol="0">
            <a:spAutoFit/>
          </a:bodyPr>
          <a:lstStyle/>
          <a:p>
            <a:r>
              <a:rPr lang="en-CA" dirty="0"/>
              <a:t>90</a:t>
            </a:r>
          </a:p>
        </p:txBody>
      </p:sp>
      <p:sp>
        <p:nvSpPr>
          <p:cNvPr id="9" name="TextBox 8">
            <a:extLst>
              <a:ext uri="{FF2B5EF4-FFF2-40B4-BE49-F238E27FC236}">
                <a16:creationId xmlns:a16="http://schemas.microsoft.com/office/drawing/2014/main" id="{F44EE2B7-BCEB-4CC9-BD8F-D4A980EE4735}"/>
              </a:ext>
            </a:extLst>
          </p:cNvPr>
          <p:cNvSpPr txBox="1"/>
          <p:nvPr/>
        </p:nvSpPr>
        <p:spPr>
          <a:xfrm>
            <a:off x="2288993" y="4490615"/>
            <a:ext cx="604653" cy="369332"/>
          </a:xfrm>
          <a:prstGeom prst="rect">
            <a:avLst/>
          </a:prstGeom>
          <a:noFill/>
        </p:spPr>
        <p:txBody>
          <a:bodyPr wrap="none" rtlCol="0">
            <a:spAutoFit/>
          </a:bodyPr>
          <a:lstStyle/>
          <a:p>
            <a:r>
              <a:rPr lang="en-CA" dirty="0"/>
              <a:t>270</a:t>
            </a:r>
          </a:p>
        </p:txBody>
      </p:sp>
      <p:grpSp>
        <p:nvGrpSpPr>
          <p:cNvPr id="13" name="Group 12">
            <a:extLst>
              <a:ext uri="{FF2B5EF4-FFF2-40B4-BE49-F238E27FC236}">
                <a16:creationId xmlns:a16="http://schemas.microsoft.com/office/drawing/2014/main" id="{AD87718F-0135-4FC4-9DB7-4E64CA4C2DC8}"/>
              </a:ext>
            </a:extLst>
          </p:cNvPr>
          <p:cNvGrpSpPr/>
          <p:nvPr/>
        </p:nvGrpSpPr>
        <p:grpSpPr>
          <a:xfrm>
            <a:off x="4795960" y="1577107"/>
            <a:ext cx="261000" cy="693000"/>
            <a:chOff x="4795960" y="1577107"/>
            <a:chExt cx="261000" cy="69300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829DD2A-7C47-44AC-A138-FEAE8857662A}"/>
                    </a:ext>
                  </a:extLst>
                </p14:cNvPr>
                <p14:cNvContentPartPr/>
                <p14:nvPr/>
              </p14:nvContentPartPr>
              <p14:xfrm>
                <a:off x="4840600" y="1622827"/>
                <a:ext cx="216360" cy="647280"/>
              </p14:xfrm>
            </p:contentPart>
          </mc:Choice>
          <mc:Fallback xmlns="">
            <p:pic>
              <p:nvPicPr>
                <p:cNvPr id="10" name="Ink 9">
                  <a:extLst>
                    <a:ext uri="{FF2B5EF4-FFF2-40B4-BE49-F238E27FC236}">
                      <a16:creationId xmlns:a16="http://schemas.microsoft.com/office/drawing/2014/main" id="{7829DD2A-7C47-44AC-A138-FEAE8857662A}"/>
                    </a:ext>
                  </a:extLst>
                </p:cNvPr>
                <p:cNvPicPr/>
                <p:nvPr/>
              </p:nvPicPr>
              <p:blipFill>
                <a:blip r:embed="rId10"/>
                <a:stretch>
                  <a:fillRect/>
                </a:stretch>
              </p:blipFill>
              <p:spPr>
                <a:xfrm>
                  <a:off x="4831960" y="1614187"/>
                  <a:ext cx="2340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8D61262-A285-4D97-A7E5-A79B13319B32}"/>
                    </a:ext>
                  </a:extLst>
                </p14:cNvPr>
                <p14:cNvContentPartPr/>
                <p14:nvPr/>
              </p14:nvContentPartPr>
              <p14:xfrm>
                <a:off x="4795960" y="1595107"/>
                <a:ext cx="46080" cy="95760"/>
              </p14:xfrm>
            </p:contentPart>
          </mc:Choice>
          <mc:Fallback xmlns="">
            <p:pic>
              <p:nvPicPr>
                <p:cNvPr id="11" name="Ink 10">
                  <a:extLst>
                    <a:ext uri="{FF2B5EF4-FFF2-40B4-BE49-F238E27FC236}">
                      <a16:creationId xmlns:a16="http://schemas.microsoft.com/office/drawing/2014/main" id="{58D61262-A285-4D97-A7E5-A79B13319B32}"/>
                    </a:ext>
                  </a:extLst>
                </p:cNvPr>
                <p:cNvPicPr/>
                <p:nvPr/>
              </p:nvPicPr>
              <p:blipFill>
                <a:blip r:embed="rId12"/>
                <a:stretch>
                  <a:fillRect/>
                </a:stretch>
              </p:blipFill>
              <p:spPr>
                <a:xfrm>
                  <a:off x="4787320" y="1586467"/>
                  <a:ext cx="637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C5E95C0-2EEC-4FD3-B4EA-2E0CBBA4DF28}"/>
                    </a:ext>
                  </a:extLst>
                </p14:cNvPr>
                <p14:cNvContentPartPr/>
                <p14:nvPr/>
              </p14:nvContentPartPr>
              <p14:xfrm>
                <a:off x="4849240" y="1577107"/>
                <a:ext cx="129600" cy="61560"/>
              </p14:xfrm>
            </p:contentPart>
          </mc:Choice>
          <mc:Fallback xmlns="">
            <p:pic>
              <p:nvPicPr>
                <p:cNvPr id="12" name="Ink 11">
                  <a:extLst>
                    <a:ext uri="{FF2B5EF4-FFF2-40B4-BE49-F238E27FC236}">
                      <a16:creationId xmlns:a16="http://schemas.microsoft.com/office/drawing/2014/main" id="{9C5E95C0-2EEC-4FD3-B4EA-2E0CBBA4DF28}"/>
                    </a:ext>
                  </a:extLst>
                </p:cNvPr>
                <p:cNvPicPr/>
                <p:nvPr/>
              </p:nvPicPr>
              <p:blipFill>
                <a:blip r:embed="rId14"/>
                <a:stretch>
                  <a:fillRect/>
                </a:stretch>
              </p:blipFill>
              <p:spPr>
                <a:xfrm>
                  <a:off x="4840240" y="1568467"/>
                  <a:ext cx="147240" cy="79200"/>
                </a:xfrm>
                <a:prstGeom prst="rect">
                  <a:avLst/>
                </a:prstGeom>
              </p:spPr>
            </p:pic>
          </mc:Fallback>
        </mc:AlternateContent>
      </p:grpSp>
      <p:grpSp>
        <p:nvGrpSpPr>
          <p:cNvPr id="16" name="Group 15">
            <a:extLst>
              <a:ext uri="{FF2B5EF4-FFF2-40B4-BE49-F238E27FC236}">
                <a16:creationId xmlns:a16="http://schemas.microsoft.com/office/drawing/2014/main" id="{D55CAD1D-2061-403E-B69F-3EAE035ABCC6}"/>
              </a:ext>
            </a:extLst>
          </p:cNvPr>
          <p:cNvGrpSpPr/>
          <p:nvPr/>
        </p:nvGrpSpPr>
        <p:grpSpPr>
          <a:xfrm>
            <a:off x="4345240" y="3750427"/>
            <a:ext cx="502200" cy="537120"/>
            <a:chOff x="4345240" y="3750427"/>
            <a:chExt cx="502200" cy="53712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D62DCC6A-F410-4AA3-99C7-054446E03BC1}"/>
                    </a:ext>
                  </a:extLst>
                </p14:cNvPr>
                <p14:cNvContentPartPr/>
                <p14:nvPr/>
              </p14:nvContentPartPr>
              <p14:xfrm>
                <a:off x="4391320" y="3750427"/>
                <a:ext cx="456120" cy="467640"/>
              </p14:xfrm>
            </p:contentPart>
          </mc:Choice>
          <mc:Fallback xmlns="">
            <p:pic>
              <p:nvPicPr>
                <p:cNvPr id="14" name="Ink 13">
                  <a:extLst>
                    <a:ext uri="{FF2B5EF4-FFF2-40B4-BE49-F238E27FC236}">
                      <a16:creationId xmlns:a16="http://schemas.microsoft.com/office/drawing/2014/main" id="{D62DCC6A-F410-4AA3-99C7-054446E03BC1}"/>
                    </a:ext>
                  </a:extLst>
                </p:cNvPr>
                <p:cNvPicPr/>
                <p:nvPr/>
              </p:nvPicPr>
              <p:blipFill>
                <a:blip r:embed="rId16"/>
                <a:stretch>
                  <a:fillRect/>
                </a:stretch>
              </p:blipFill>
              <p:spPr>
                <a:xfrm>
                  <a:off x="4382680" y="3741427"/>
                  <a:ext cx="47376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C8131E5-DF52-42C8-A493-F044913C14C8}"/>
                    </a:ext>
                  </a:extLst>
                </p14:cNvPr>
                <p14:cNvContentPartPr/>
                <p14:nvPr/>
              </p14:nvContentPartPr>
              <p14:xfrm>
                <a:off x="4345240" y="4128067"/>
                <a:ext cx="160920" cy="159480"/>
              </p14:xfrm>
            </p:contentPart>
          </mc:Choice>
          <mc:Fallback xmlns="">
            <p:pic>
              <p:nvPicPr>
                <p:cNvPr id="15" name="Ink 14">
                  <a:extLst>
                    <a:ext uri="{FF2B5EF4-FFF2-40B4-BE49-F238E27FC236}">
                      <a16:creationId xmlns:a16="http://schemas.microsoft.com/office/drawing/2014/main" id="{FC8131E5-DF52-42C8-A493-F044913C14C8}"/>
                    </a:ext>
                  </a:extLst>
                </p:cNvPr>
                <p:cNvPicPr/>
                <p:nvPr/>
              </p:nvPicPr>
              <p:blipFill>
                <a:blip r:embed="rId18"/>
                <a:stretch>
                  <a:fillRect/>
                </a:stretch>
              </p:blipFill>
              <p:spPr>
                <a:xfrm>
                  <a:off x="4336240" y="4119067"/>
                  <a:ext cx="178560" cy="177120"/>
                </a:xfrm>
                <a:prstGeom prst="rect">
                  <a:avLst/>
                </a:prstGeom>
              </p:spPr>
            </p:pic>
          </mc:Fallback>
        </mc:AlternateContent>
      </p:grpSp>
      <p:grpSp>
        <p:nvGrpSpPr>
          <p:cNvPr id="23" name="Group 22">
            <a:extLst>
              <a:ext uri="{FF2B5EF4-FFF2-40B4-BE49-F238E27FC236}">
                <a16:creationId xmlns:a16="http://schemas.microsoft.com/office/drawing/2014/main" id="{B35F20D6-FBE4-4284-AE57-6844A7582FC2}"/>
              </a:ext>
            </a:extLst>
          </p:cNvPr>
          <p:cNvGrpSpPr/>
          <p:nvPr/>
        </p:nvGrpSpPr>
        <p:grpSpPr>
          <a:xfrm>
            <a:off x="873400" y="2522107"/>
            <a:ext cx="199440" cy="651600"/>
            <a:chOff x="873400" y="2522107"/>
            <a:chExt cx="199440" cy="651600"/>
          </a:xfrm>
        </p:grpSpPr>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C1A6D091-D8BA-4EBB-93DE-945A6E7CBA31}"/>
                    </a:ext>
                  </a:extLst>
                </p14:cNvPr>
                <p14:cNvContentPartPr/>
                <p14:nvPr/>
              </p14:nvContentPartPr>
              <p14:xfrm>
                <a:off x="930640" y="2522107"/>
                <a:ext cx="74520" cy="632520"/>
              </p14:xfrm>
            </p:contentPart>
          </mc:Choice>
          <mc:Fallback xmlns="">
            <p:pic>
              <p:nvPicPr>
                <p:cNvPr id="21" name="Ink 20">
                  <a:extLst>
                    <a:ext uri="{FF2B5EF4-FFF2-40B4-BE49-F238E27FC236}">
                      <a16:creationId xmlns:a16="http://schemas.microsoft.com/office/drawing/2014/main" id="{C1A6D091-D8BA-4EBB-93DE-945A6E7CBA31}"/>
                    </a:ext>
                  </a:extLst>
                </p:cNvPr>
                <p:cNvPicPr/>
                <p:nvPr/>
              </p:nvPicPr>
              <p:blipFill>
                <a:blip r:embed="rId20"/>
                <a:stretch>
                  <a:fillRect/>
                </a:stretch>
              </p:blipFill>
              <p:spPr>
                <a:xfrm>
                  <a:off x="921640" y="2513467"/>
                  <a:ext cx="9216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9D7F239-8F56-4B23-AE7C-2A826C04A307}"/>
                    </a:ext>
                  </a:extLst>
                </p14:cNvPr>
                <p14:cNvContentPartPr/>
                <p14:nvPr/>
              </p14:nvContentPartPr>
              <p14:xfrm>
                <a:off x="873400" y="2996947"/>
                <a:ext cx="199440" cy="176760"/>
              </p14:xfrm>
            </p:contentPart>
          </mc:Choice>
          <mc:Fallback xmlns="">
            <p:pic>
              <p:nvPicPr>
                <p:cNvPr id="22" name="Ink 21">
                  <a:extLst>
                    <a:ext uri="{FF2B5EF4-FFF2-40B4-BE49-F238E27FC236}">
                      <a16:creationId xmlns:a16="http://schemas.microsoft.com/office/drawing/2014/main" id="{99D7F239-8F56-4B23-AE7C-2A826C04A307}"/>
                    </a:ext>
                  </a:extLst>
                </p:cNvPr>
                <p:cNvPicPr/>
                <p:nvPr/>
              </p:nvPicPr>
              <p:blipFill>
                <a:blip r:embed="rId22"/>
                <a:stretch>
                  <a:fillRect/>
                </a:stretch>
              </p:blipFill>
              <p:spPr>
                <a:xfrm>
                  <a:off x="864760" y="2988307"/>
                  <a:ext cx="217080" cy="194400"/>
                </a:xfrm>
                <a:prstGeom prst="rect">
                  <a:avLst/>
                </a:prstGeom>
              </p:spPr>
            </p:pic>
          </mc:Fallback>
        </mc:AlternateContent>
      </p:grpSp>
      <p:grpSp>
        <p:nvGrpSpPr>
          <p:cNvPr id="26" name="Group 25">
            <a:extLst>
              <a:ext uri="{FF2B5EF4-FFF2-40B4-BE49-F238E27FC236}">
                <a16:creationId xmlns:a16="http://schemas.microsoft.com/office/drawing/2014/main" id="{16A8FDE0-921D-43DF-9B1F-0396223DD1FC}"/>
              </a:ext>
            </a:extLst>
          </p:cNvPr>
          <p:cNvGrpSpPr/>
          <p:nvPr/>
        </p:nvGrpSpPr>
        <p:grpSpPr>
          <a:xfrm>
            <a:off x="1831360" y="821827"/>
            <a:ext cx="550800" cy="214920"/>
            <a:chOff x="1831360" y="821827"/>
            <a:chExt cx="550800" cy="214920"/>
          </a:xfrm>
        </p:grpSpPr>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95C2E804-39D5-4DF5-8F2B-3A9F2175477B}"/>
                    </a:ext>
                  </a:extLst>
                </p14:cNvPr>
                <p14:cNvContentPartPr/>
                <p14:nvPr/>
              </p14:nvContentPartPr>
              <p14:xfrm>
                <a:off x="1831360" y="893467"/>
                <a:ext cx="528120" cy="143280"/>
              </p14:xfrm>
            </p:contentPart>
          </mc:Choice>
          <mc:Fallback xmlns="">
            <p:pic>
              <p:nvPicPr>
                <p:cNvPr id="24" name="Ink 23">
                  <a:extLst>
                    <a:ext uri="{FF2B5EF4-FFF2-40B4-BE49-F238E27FC236}">
                      <a16:creationId xmlns:a16="http://schemas.microsoft.com/office/drawing/2014/main" id="{95C2E804-39D5-4DF5-8F2B-3A9F2175477B}"/>
                    </a:ext>
                  </a:extLst>
                </p:cNvPr>
                <p:cNvPicPr/>
                <p:nvPr/>
              </p:nvPicPr>
              <p:blipFill>
                <a:blip r:embed="rId24"/>
                <a:stretch>
                  <a:fillRect/>
                </a:stretch>
              </p:blipFill>
              <p:spPr>
                <a:xfrm>
                  <a:off x="1822720" y="884467"/>
                  <a:ext cx="5457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FE851EE3-E1C8-423D-8861-12DC96D435CF}"/>
                    </a:ext>
                  </a:extLst>
                </p14:cNvPr>
                <p14:cNvContentPartPr/>
                <p14:nvPr/>
              </p14:nvContentPartPr>
              <p14:xfrm>
                <a:off x="2261560" y="821827"/>
                <a:ext cx="120600" cy="191160"/>
              </p14:xfrm>
            </p:contentPart>
          </mc:Choice>
          <mc:Fallback xmlns="">
            <p:pic>
              <p:nvPicPr>
                <p:cNvPr id="25" name="Ink 24">
                  <a:extLst>
                    <a:ext uri="{FF2B5EF4-FFF2-40B4-BE49-F238E27FC236}">
                      <a16:creationId xmlns:a16="http://schemas.microsoft.com/office/drawing/2014/main" id="{FE851EE3-E1C8-423D-8861-12DC96D435CF}"/>
                    </a:ext>
                  </a:extLst>
                </p:cNvPr>
                <p:cNvPicPr/>
                <p:nvPr/>
              </p:nvPicPr>
              <p:blipFill>
                <a:blip r:embed="rId26"/>
                <a:stretch>
                  <a:fillRect/>
                </a:stretch>
              </p:blipFill>
              <p:spPr>
                <a:xfrm>
                  <a:off x="2252920" y="813187"/>
                  <a:ext cx="138240" cy="208800"/>
                </a:xfrm>
                <a:prstGeom prst="rect">
                  <a:avLst/>
                </a:prstGeom>
              </p:spPr>
            </p:pic>
          </mc:Fallback>
        </mc:AlternateContent>
      </p:grpSp>
      <p:sp>
        <p:nvSpPr>
          <p:cNvPr id="27" name="TextBox 26">
            <a:extLst>
              <a:ext uri="{FF2B5EF4-FFF2-40B4-BE49-F238E27FC236}">
                <a16:creationId xmlns:a16="http://schemas.microsoft.com/office/drawing/2014/main" id="{88DC94D9-781D-4973-B538-44B644F08971}"/>
              </a:ext>
            </a:extLst>
          </p:cNvPr>
          <p:cNvSpPr txBox="1"/>
          <p:nvPr/>
        </p:nvSpPr>
        <p:spPr>
          <a:xfrm>
            <a:off x="954494" y="582940"/>
            <a:ext cx="1091966" cy="369332"/>
          </a:xfrm>
          <a:prstGeom prst="rect">
            <a:avLst/>
          </a:prstGeom>
          <a:noFill/>
        </p:spPr>
        <p:txBody>
          <a:bodyPr wrap="none" rtlCol="0">
            <a:spAutoFit/>
          </a:bodyPr>
          <a:lstStyle/>
          <a:p>
            <a:r>
              <a:rPr lang="en-US" dirty="0"/>
              <a:t>highlight</a:t>
            </a:r>
            <a:endParaRPr lang="en-CA" dirty="0"/>
          </a:p>
        </p:txBody>
      </p:sp>
      <p:sp>
        <p:nvSpPr>
          <p:cNvPr id="28" name="TextBox 27">
            <a:extLst>
              <a:ext uri="{FF2B5EF4-FFF2-40B4-BE49-F238E27FC236}">
                <a16:creationId xmlns:a16="http://schemas.microsoft.com/office/drawing/2014/main" id="{AE1EE91F-53CA-4ED5-A265-36D5AFDAB118}"/>
              </a:ext>
            </a:extLst>
          </p:cNvPr>
          <p:cNvSpPr txBox="1"/>
          <p:nvPr/>
        </p:nvSpPr>
        <p:spPr>
          <a:xfrm>
            <a:off x="5263832" y="1730287"/>
            <a:ext cx="1091966" cy="369332"/>
          </a:xfrm>
          <a:prstGeom prst="rect">
            <a:avLst/>
          </a:prstGeom>
          <a:noFill/>
        </p:spPr>
        <p:txBody>
          <a:bodyPr wrap="none" rtlCol="0">
            <a:spAutoFit/>
          </a:bodyPr>
          <a:lstStyle/>
          <a:p>
            <a:r>
              <a:rPr lang="en-US" dirty="0"/>
              <a:t>highlight</a:t>
            </a:r>
            <a:endParaRPr lang="en-CA" dirty="0"/>
          </a:p>
        </p:txBody>
      </p:sp>
      <p:sp>
        <p:nvSpPr>
          <p:cNvPr id="29" name="TextBox 28">
            <a:extLst>
              <a:ext uri="{FF2B5EF4-FFF2-40B4-BE49-F238E27FC236}">
                <a16:creationId xmlns:a16="http://schemas.microsoft.com/office/drawing/2014/main" id="{E5A88F4E-824D-4169-80F8-750440561C1E}"/>
              </a:ext>
            </a:extLst>
          </p:cNvPr>
          <p:cNvSpPr txBox="1"/>
          <p:nvPr/>
        </p:nvSpPr>
        <p:spPr>
          <a:xfrm>
            <a:off x="7570" y="2615229"/>
            <a:ext cx="1021433" cy="369332"/>
          </a:xfrm>
          <a:prstGeom prst="rect">
            <a:avLst/>
          </a:prstGeom>
          <a:noFill/>
        </p:spPr>
        <p:txBody>
          <a:bodyPr wrap="none" rtlCol="0">
            <a:spAutoFit/>
          </a:bodyPr>
          <a:lstStyle/>
          <a:p>
            <a:r>
              <a:rPr lang="en-US" dirty="0"/>
              <a:t>shadow</a:t>
            </a:r>
            <a:endParaRPr lang="en-CA" dirty="0"/>
          </a:p>
        </p:txBody>
      </p:sp>
      <p:sp>
        <p:nvSpPr>
          <p:cNvPr id="30" name="TextBox 29">
            <a:extLst>
              <a:ext uri="{FF2B5EF4-FFF2-40B4-BE49-F238E27FC236}">
                <a16:creationId xmlns:a16="http://schemas.microsoft.com/office/drawing/2014/main" id="{E9E471DC-9DEF-49C0-8A26-70329CDA3A1A}"/>
              </a:ext>
            </a:extLst>
          </p:cNvPr>
          <p:cNvSpPr txBox="1"/>
          <p:nvPr/>
        </p:nvSpPr>
        <p:spPr>
          <a:xfrm>
            <a:off x="4978840" y="4083635"/>
            <a:ext cx="1021433" cy="369332"/>
          </a:xfrm>
          <a:prstGeom prst="rect">
            <a:avLst/>
          </a:prstGeom>
          <a:noFill/>
        </p:spPr>
        <p:txBody>
          <a:bodyPr wrap="none" rtlCol="0">
            <a:spAutoFit/>
          </a:bodyPr>
          <a:lstStyle/>
          <a:p>
            <a:r>
              <a:rPr lang="en-US" dirty="0"/>
              <a:t>shadow</a:t>
            </a:r>
            <a:endParaRPr lang="en-CA" dirty="0"/>
          </a:p>
        </p:txBody>
      </p:sp>
    </p:spTree>
    <p:extLst>
      <p:ext uri="{BB962C8B-B14F-4D97-AF65-F5344CB8AC3E}">
        <p14:creationId xmlns:p14="http://schemas.microsoft.com/office/powerpoint/2010/main" val="4105913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EEA0B-7585-4EC5-A32C-6381983230BC}"/>
              </a:ext>
            </a:extLst>
          </p:cNvPr>
          <p:cNvPicPr>
            <a:picLocks noChangeAspect="1"/>
          </p:cNvPicPr>
          <p:nvPr/>
        </p:nvPicPr>
        <p:blipFill>
          <a:blip r:embed="rId2"/>
          <a:stretch>
            <a:fillRect/>
          </a:stretch>
        </p:blipFill>
        <p:spPr>
          <a:xfrm>
            <a:off x="1029003" y="1068354"/>
            <a:ext cx="3724275" cy="337185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FA1B33A-0686-4609-B104-5E5EB1FCB0CE}"/>
                  </a:ext>
                </a:extLst>
              </p14:cNvPr>
              <p14:cNvContentPartPr/>
              <p14:nvPr/>
            </p14:nvContentPartPr>
            <p14:xfrm>
              <a:off x="676480" y="1402507"/>
              <a:ext cx="975240" cy="655560"/>
            </p14:xfrm>
          </p:contentPart>
        </mc:Choice>
        <mc:Fallback xmlns="">
          <p:pic>
            <p:nvPicPr>
              <p:cNvPr id="4" name="Ink 3">
                <a:extLst>
                  <a:ext uri="{FF2B5EF4-FFF2-40B4-BE49-F238E27FC236}">
                    <a16:creationId xmlns:a16="http://schemas.microsoft.com/office/drawing/2014/main" id="{8FA1B33A-0686-4609-B104-5E5EB1FCB0CE}"/>
                  </a:ext>
                </a:extLst>
              </p:cNvPr>
              <p:cNvPicPr/>
              <p:nvPr/>
            </p:nvPicPr>
            <p:blipFill>
              <a:blip r:embed="rId4"/>
              <a:stretch>
                <a:fillRect/>
              </a:stretch>
            </p:blipFill>
            <p:spPr>
              <a:xfrm>
                <a:off x="667480" y="1393507"/>
                <a:ext cx="99288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021D88A-06BF-4DC2-82CD-3C0FA61B2A48}"/>
                  </a:ext>
                </a:extLst>
              </p14:cNvPr>
              <p14:cNvContentPartPr/>
              <p14:nvPr/>
            </p14:nvContentPartPr>
            <p14:xfrm>
              <a:off x="3323920" y="534907"/>
              <a:ext cx="360000" cy="1059840"/>
            </p14:xfrm>
          </p:contentPart>
        </mc:Choice>
        <mc:Fallback xmlns="">
          <p:pic>
            <p:nvPicPr>
              <p:cNvPr id="5" name="Ink 4">
                <a:extLst>
                  <a:ext uri="{FF2B5EF4-FFF2-40B4-BE49-F238E27FC236}">
                    <a16:creationId xmlns:a16="http://schemas.microsoft.com/office/drawing/2014/main" id="{3021D88A-06BF-4DC2-82CD-3C0FA61B2A48}"/>
                  </a:ext>
                </a:extLst>
              </p:cNvPr>
              <p:cNvPicPr/>
              <p:nvPr/>
            </p:nvPicPr>
            <p:blipFill>
              <a:blip r:embed="rId6"/>
              <a:stretch>
                <a:fillRect/>
              </a:stretch>
            </p:blipFill>
            <p:spPr>
              <a:xfrm>
                <a:off x="3314911" y="525907"/>
                <a:ext cx="377658"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89527BC-79FC-45FD-AE70-8413E7740EFD}"/>
                  </a:ext>
                </a:extLst>
              </p14:cNvPr>
              <p14:cNvContentPartPr/>
              <p14:nvPr/>
            </p14:nvContentPartPr>
            <p14:xfrm>
              <a:off x="1921360" y="3905947"/>
              <a:ext cx="478440" cy="954000"/>
            </p14:xfrm>
          </p:contentPart>
        </mc:Choice>
        <mc:Fallback xmlns="">
          <p:pic>
            <p:nvPicPr>
              <p:cNvPr id="6" name="Ink 5">
                <a:extLst>
                  <a:ext uri="{FF2B5EF4-FFF2-40B4-BE49-F238E27FC236}">
                    <a16:creationId xmlns:a16="http://schemas.microsoft.com/office/drawing/2014/main" id="{A89527BC-79FC-45FD-AE70-8413E7740EFD}"/>
                  </a:ext>
                </a:extLst>
              </p:cNvPr>
              <p:cNvPicPr/>
              <p:nvPr/>
            </p:nvPicPr>
            <p:blipFill>
              <a:blip r:embed="rId8"/>
              <a:stretch>
                <a:fillRect/>
              </a:stretch>
            </p:blipFill>
            <p:spPr>
              <a:xfrm>
                <a:off x="1912360" y="3896947"/>
                <a:ext cx="496080" cy="971640"/>
              </a:xfrm>
              <a:prstGeom prst="rect">
                <a:avLst/>
              </a:prstGeom>
            </p:spPr>
          </p:pic>
        </mc:Fallback>
      </mc:AlternateContent>
      <p:sp>
        <p:nvSpPr>
          <p:cNvPr id="7" name="TextBox 6">
            <a:extLst>
              <a:ext uri="{FF2B5EF4-FFF2-40B4-BE49-F238E27FC236}">
                <a16:creationId xmlns:a16="http://schemas.microsoft.com/office/drawing/2014/main" id="{BFD71D3C-E974-45BD-AC26-D95061C38E4D}"/>
              </a:ext>
            </a:extLst>
          </p:cNvPr>
          <p:cNvSpPr txBox="1"/>
          <p:nvPr/>
        </p:nvSpPr>
        <p:spPr>
          <a:xfrm>
            <a:off x="914399" y="1369790"/>
            <a:ext cx="643125" cy="923330"/>
          </a:xfrm>
          <a:prstGeom prst="rect">
            <a:avLst/>
          </a:prstGeom>
          <a:noFill/>
        </p:spPr>
        <p:txBody>
          <a:bodyPr wrap="none" rtlCol="0">
            <a:spAutoFit/>
          </a:bodyPr>
          <a:lstStyle/>
          <a:p>
            <a:r>
              <a:rPr lang="en-CA" dirty="0"/>
              <a:t>     0</a:t>
            </a:r>
          </a:p>
          <a:p>
            <a:endParaRPr lang="en-CA" dirty="0"/>
          </a:p>
          <a:p>
            <a:r>
              <a:rPr lang="en-CA" dirty="0"/>
              <a:t>360</a:t>
            </a:r>
          </a:p>
        </p:txBody>
      </p:sp>
      <p:sp>
        <p:nvSpPr>
          <p:cNvPr id="8" name="TextBox 7">
            <a:extLst>
              <a:ext uri="{FF2B5EF4-FFF2-40B4-BE49-F238E27FC236}">
                <a16:creationId xmlns:a16="http://schemas.microsoft.com/office/drawing/2014/main" id="{6CF3E723-5029-4F17-9753-CA352B61F5DC}"/>
              </a:ext>
            </a:extLst>
          </p:cNvPr>
          <p:cNvSpPr txBox="1"/>
          <p:nvPr/>
        </p:nvSpPr>
        <p:spPr>
          <a:xfrm>
            <a:off x="3798524" y="880161"/>
            <a:ext cx="482824" cy="369332"/>
          </a:xfrm>
          <a:prstGeom prst="rect">
            <a:avLst/>
          </a:prstGeom>
          <a:noFill/>
        </p:spPr>
        <p:txBody>
          <a:bodyPr wrap="none" rtlCol="0">
            <a:spAutoFit/>
          </a:bodyPr>
          <a:lstStyle/>
          <a:p>
            <a:r>
              <a:rPr lang="en-CA" dirty="0"/>
              <a:t>90</a:t>
            </a:r>
          </a:p>
        </p:txBody>
      </p:sp>
      <p:sp>
        <p:nvSpPr>
          <p:cNvPr id="9" name="TextBox 8">
            <a:extLst>
              <a:ext uri="{FF2B5EF4-FFF2-40B4-BE49-F238E27FC236}">
                <a16:creationId xmlns:a16="http://schemas.microsoft.com/office/drawing/2014/main" id="{F44EE2B7-BCEB-4CC9-BD8F-D4A980EE4735}"/>
              </a:ext>
            </a:extLst>
          </p:cNvPr>
          <p:cNvSpPr txBox="1"/>
          <p:nvPr/>
        </p:nvSpPr>
        <p:spPr>
          <a:xfrm>
            <a:off x="2288993" y="4490615"/>
            <a:ext cx="604653" cy="369332"/>
          </a:xfrm>
          <a:prstGeom prst="rect">
            <a:avLst/>
          </a:prstGeom>
          <a:noFill/>
        </p:spPr>
        <p:txBody>
          <a:bodyPr wrap="none" rtlCol="0">
            <a:spAutoFit/>
          </a:bodyPr>
          <a:lstStyle/>
          <a:p>
            <a:r>
              <a:rPr lang="en-CA" dirty="0"/>
              <a:t>270</a:t>
            </a:r>
          </a:p>
        </p:txBody>
      </p:sp>
      <p:grpSp>
        <p:nvGrpSpPr>
          <p:cNvPr id="13" name="Group 12">
            <a:extLst>
              <a:ext uri="{FF2B5EF4-FFF2-40B4-BE49-F238E27FC236}">
                <a16:creationId xmlns:a16="http://schemas.microsoft.com/office/drawing/2014/main" id="{AD87718F-0135-4FC4-9DB7-4E64CA4C2DC8}"/>
              </a:ext>
            </a:extLst>
          </p:cNvPr>
          <p:cNvGrpSpPr/>
          <p:nvPr/>
        </p:nvGrpSpPr>
        <p:grpSpPr>
          <a:xfrm>
            <a:off x="4795960" y="1577107"/>
            <a:ext cx="261000" cy="693000"/>
            <a:chOff x="4795960" y="1577107"/>
            <a:chExt cx="261000" cy="69300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829DD2A-7C47-44AC-A138-FEAE8857662A}"/>
                    </a:ext>
                  </a:extLst>
                </p14:cNvPr>
                <p14:cNvContentPartPr/>
                <p14:nvPr/>
              </p14:nvContentPartPr>
              <p14:xfrm>
                <a:off x="4840600" y="1622827"/>
                <a:ext cx="216360" cy="647280"/>
              </p14:xfrm>
            </p:contentPart>
          </mc:Choice>
          <mc:Fallback xmlns="">
            <p:pic>
              <p:nvPicPr>
                <p:cNvPr id="10" name="Ink 9">
                  <a:extLst>
                    <a:ext uri="{FF2B5EF4-FFF2-40B4-BE49-F238E27FC236}">
                      <a16:creationId xmlns:a16="http://schemas.microsoft.com/office/drawing/2014/main" id="{7829DD2A-7C47-44AC-A138-FEAE8857662A}"/>
                    </a:ext>
                  </a:extLst>
                </p:cNvPr>
                <p:cNvPicPr/>
                <p:nvPr/>
              </p:nvPicPr>
              <p:blipFill>
                <a:blip r:embed="rId10"/>
                <a:stretch>
                  <a:fillRect/>
                </a:stretch>
              </p:blipFill>
              <p:spPr>
                <a:xfrm>
                  <a:off x="4831600" y="1613827"/>
                  <a:ext cx="2340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8D61262-A285-4D97-A7E5-A79B13319B32}"/>
                    </a:ext>
                  </a:extLst>
                </p14:cNvPr>
                <p14:cNvContentPartPr/>
                <p14:nvPr/>
              </p14:nvContentPartPr>
              <p14:xfrm>
                <a:off x="4795960" y="1595107"/>
                <a:ext cx="46080" cy="95760"/>
              </p14:xfrm>
            </p:contentPart>
          </mc:Choice>
          <mc:Fallback xmlns="">
            <p:pic>
              <p:nvPicPr>
                <p:cNvPr id="11" name="Ink 10">
                  <a:extLst>
                    <a:ext uri="{FF2B5EF4-FFF2-40B4-BE49-F238E27FC236}">
                      <a16:creationId xmlns:a16="http://schemas.microsoft.com/office/drawing/2014/main" id="{58D61262-A285-4D97-A7E5-A79B13319B32}"/>
                    </a:ext>
                  </a:extLst>
                </p:cNvPr>
                <p:cNvPicPr/>
                <p:nvPr/>
              </p:nvPicPr>
              <p:blipFill>
                <a:blip r:embed="rId12"/>
                <a:stretch>
                  <a:fillRect/>
                </a:stretch>
              </p:blipFill>
              <p:spPr>
                <a:xfrm>
                  <a:off x="4786960" y="1586107"/>
                  <a:ext cx="637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C5E95C0-2EEC-4FD3-B4EA-2E0CBBA4DF28}"/>
                    </a:ext>
                  </a:extLst>
                </p14:cNvPr>
                <p14:cNvContentPartPr/>
                <p14:nvPr/>
              </p14:nvContentPartPr>
              <p14:xfrm>
                <a:off x="4849240" y="1577107"/>
                <a:ext cx="129600" cy="61560"/>
              </p14:xfrm>
            </p:contentPart>
          </mc:Choice>
          <mc:Fallback xmlns="">
            <p:pic>
              <p:nvPicPr>
                <p:cNvPr id="12" name="Ink 11">
                  <a:extLst>
                    <a:ext uri="{FF2B5EF4-FFF2-40B4-BE49-F238E27FC236}">
                      <a16:creationId xmlns:a16="http://schemas.microsoft.com/office/drawing/2014/main" id="{9C5E95C0-2EEC-4FD3-B4EA-2E0CBBA4DF28}"/>
                    </a:ext>
                  </a:extLst>
                </p:cNvPr>
                <p:cNvPicPr/>
                <p:nvPr/>
              </p:nvPicPr>
              <p:blipFill>
                <a:blip r:embed="rId14"/>
                <a:stretch>
                  <a:fillRect/>
                </a:stretch>
              </p:blipFill>
              <p:spPr>
                <a:xfrm>
                  <a:off x="4840240" y="1568054"/>
                  <a:ext cx="147240" cy="79304"/>
                </a:xfrm>
                <a:prstGeom prst="rect">
                  <a:avLst/>
                </a:prstGeom>
              </p:spPr>
            </p:pic>
          </mc:Fallback>
        </mc:AlternateContent>
      </p:grpSp>
      <p:grpSp>
        <p:nvGrpSpPr>
          <p:cNvPr id="16" name="Group 15">
            <a:extLst>
              <a:ext uri="{FF2B5EF4-FFF2-40B4-BE49-F238E27FC236}">
                <a16:creationId xmlns:a16="http://schemas.microsoft.com/office/drawing/2014/main" id="{D55CAD1D-2061-403E-B69F-3EAE035ABCC6}"/>
              </a:ext>
            </a:extLst>
          </p:cNvPr>
          <p:cNvGrpSpPr/>
          <p:nvPr/>
        </p:nvGrpSpPr>
        <p:grpSpPr>
          <a:xfrm>
            <a:off x="4345240" y="3750427"/>
            <a:ext cx="502200" cy="537120"/>
            <a:chOff x="4345240" y="3750427"/>
            <a:chExt cx="502200" cy="53712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D62DCC6A-F410-4AA3-99C7-054446E03BC1}"/>
                    </a:ext>
                  </a:extLst>
                </p14:cNvPr>
                <p14:cNvContentPartPr/>
                <p14:nvPr/>
              </p14:nvContentPartPr>
              <p14:xfrm>
                <a:off x="4391320" y="3750427"/>
                <a:ext cx="456120" cy="467640"/>
              </p14:xfrm>
            </p:contentPart>
          </mc:Choice>
          <mc:Fallback xmlns="">
            <p:pic>
              <p:nvPicPr>
                <p:cNvPr id="14" name="Ink 13">
                  <a:extLst>
                    <a:ext uri="{FF2B5EF4-FFF2-40B4-BE49-F238E27FC236}">
                      <a16:creationId xmlns:a16="http://schemas.microsoft.com/office/drawing/2014/main" id="{D62DCC6A-F410-4AA3-99C7-054446E03BC1}"/>
                    </a:ext>
                  </a:extLst>
                </p:cNvPr>
                <p:cNvPicPr/>
                <p:nvPr/>
              </p:nvPicPr>
              <p:blipFill>
                <a:blip r:embed="rId16"/>
                <a:stretch>
                  <a:fillRect/>
                </a:stretch>
              </p:blipFill>
              <p:spPr>
                <a:xfrm>
                  <a:off x="4382313" y="3741427"/>
                  <a:ext cx="473774"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C8131E5-DF52-42C8-A493-F044913C14C8}"/>
                    </a:ext>
                  </a:extLst>
                </p14:cNvPr>
                <p14:cNvContentPartPr/>
                <p14:nvPr/>
              </p14:nvContentPartPr>
              <p14:xfrm>
                <a:off x="4345240" y="4128067"/>
                <a:ext cx="160920" cy="159480"/>
              </p14:xfrm>
            </p:contentPart>
          </mc:Choice>
          <mc:Fallback xmlns="">
            <p:pic>
              <p:nvPicPr>
                <p:cNvPr id="15" name="Ink 14">
                  <a:extLst>
                    <a:ext uri="{FF2B5EF4-FFF2-40B4-BE49-F238E27FC236}">
                      <a16:creationId xmlns:a16="http://schemas.microsoft.com/office/drawing/2014/main" id="{FC8131E5-DF52-42C8-A493-F044913C14C8}"/>
                    </a:ext>
                  </a:extLst>
                </p:cNvPr>
                <p:cNvPicPr/>
                <p:nvPr/>
              </p:nvPicPr>
              <p:blipFill>
                <a:blip r:embed="rId18"/>
                <a:stretch>
                  <a:fillRect/>
                </a:stretch>
              </p:blipFill>
              <p:spPr>
                <a:xfrm>
                  <a:off x="4336240" y="4119087"/>
                  <a:ext cx="178560" cy="177080"/>
                </a:xfrm>
                <a:prstGeom prst="rect">
                  <a:avLst/>
                </a:prstGeom>
              </p:spPr>
            </p:pic>
          </mc:Fallback>
        </mc:AlternateContent>
      </p:grpSp>
      <p:grpSp>
        <p:nvGrpSpPr>
          <p:cNvPr id="23" name="Group 22">
            <a:extLst>
              <a:ext uri="{FF2B5EF4-FFF2-40B4-BE49-F238E27FC236}">
                <a16:creationId xmlns:a16="http://schemas.microsoft.com/office/drawing/2014/main" id="{B35F20D6-FBE4-4284-AE57-6844A7582FC2}"/>
              </a:ext>
            </a:extLst>
          </p:cNvPr>
          <p:cNvGrpSpPr/>
          <p:nvPr/>
        </p:nvGrpSpPr>
        <p:grpSpPr>
          <a:xfrm>
            <a:off x="873400" y="2522107"/>
            <a:ext cx="199440" cy="651600"/>
            <a:chOff x="873400" y="2522107"/>
            <a:chExt cx="199440" cy="651600"/>
          </a:xfrm>
        </p:grpSpPr>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C1A6D091-D8BA-4EBB-93DE-945A6E7CBA31}"/>
                    </a:ext>
                  </a:extLst>
                </p14:cNvPr>
                <p14:cNvContentPartPr/>
                <p14:nvPr/>
              </p14:nvContentPartPr>
              <p14:xfrm>
                <a:off x="930640" y="2522107"/>
                <a:ext cx="74520" cy="632520"/>
              </p14:xfrm>
            </p:contentPart>
          </mc:Choice>
          <mc:Fallback xmlns="">
            <p:pic>
              <p:nvPicPr>
                <p:cNvPr id="21" name="Ink 20">
                  <a:extLst>
                    <a:ext uri="{FF2B5EF4-FFF2-40B4-BE49-F238E27FC236}">
                      <a16:creationId xmlns:a16="http://schemas.microsoft.com/office/drawing/2014/main" id="{C1A6D091-D8BA-4EBB-93DE-945A6E7CBA31}"/>
                    </a:ext>
                  </a:extLst>
                </p:cNvPr>
                <p:cNvPicPr/>
                <p:nvPr/>
              </p:nvPicPr>
              <p:blipFill>
                <a:blip r:embed="rId20"/>
                <a:stretch>
                  <a:fillRect/>
                </a:stretch>
              </p:blipFill>
              <p:spPr>
                <a:xfrm>
                  <a:off x="921683" y="2513107"/>
                  <a:ext cx="92075"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9D7F239-8F56-4B23-AE7C-2A826C04A307}"/>
                    </a:ext>
                  </a:extLst>
                </p14:cNvPr>
                <p14:cNvContentPartPr/>
                <p14:nvPr/>
              </p14:nvContentPartPr>
              <p14:xfrm>
                <a:off x="873400" y="2996947"/>
                <a:ext cx="199440" cy="176760"/>
              </p14:xfrm>
            </p:contentPart>
          </mc:Choice>
          <mc:Fallback xmlns="">
            <p:pic>
              <p:nvPicPr>
                <p:cNvPr id="22" name="Ink 21">
                  <a:extLst>
                    <a:ext uri="{FF2B5EF4-FFF2-40B4-BE49-F238E27FC236}">
                      <a16:creationId xmlns:a16="http://schemas.microsoft.com/office/drawing/2014/main" id="{99D7F239-8F56-4B23-AE7C-2A826C04A307}"/>
                    </a:ext>
                  </a:extLst>
                </p:cNvPr>
                <p:cNvPicPr/>
                <p:nvPr/>
              </p:nvPicPr>
              <p:blipFill>
                <a:blip r:embed="rId22"/>
                <a:stretch>
                  <a:fillRect/>
                </a:stretch>
              </p:blipFill>
              <p:spPr>
                <a:xfrm>
                  <a:off x="864400" y="2987947"/>
                  <a:ext cx="217080" cy="194400"/>
                </a:xfrm>
                <a:prstGeom prst="rect">
                  <a:avLst/>
                </a:prstGeom>
              </p:spPr>
            </p:pic>
          </mc:Fallback>
        </mc:AlternateContent>
      </p:grpSp>
      <p:grpSp>
        <p:nvGrpSpPr>
          <p:cNvPr id="26" name="Group 25">
            <a:extLst>
              <a:ext uri="{FF2B5EF4-FFF2-40B4-BE49-F238E27FC236}">
                <a16:creationId xmlns:a16="http://schemas.microsoft.com/office/drawing/2014/main" id="{16A8FDE0-921D-43DF-9B1F-0396223DD1FC}"/>
              </a:ext>
            </a:extLst>
          </p:cNvPr>
          <p:cNvGrpSpPr/>
          <p:nvPr/>
        </p:nvGrpSpPr>
        <p:grpSpPr>
          <a:xfrm>
            <a:off x="1831360" y="821827"/>
            <a:ext cx="550800" cy="214920"/>
            <a:chOff x="1831360" y="821827"/>
            <a:chExt cx="550800" cy="214920"/>
          </a:xfrm>
        </p:grpSpPr>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95C2E804-39D5-4DF5-8F2B-3A9F2175477B}"/>
                    </a:ext>
                  </a:extLst>
                </p14:cNvPr>
                <p14:cNvContentPartPr/>
                <p14:nvPr/>
              </p14:nvContentPartPr>
              <p14:xfrm>
                <a:off x="1831360" y="893467"/>
                <a:ext cx="528120" cy="143280"/>
              </p14:xfrm>
            </p:contentPart>
          </mc:Choice>
          <mc:Fallback xmlns="">
            <p:pic>
              <p:nvPicPr>
                <p:cNvPr id="24" name="Ink 23">
                  <a:extLst>
                    <a:ext uri="{FF2B5EF4-FFF2-40B4-BE49-F238E27FC236}">
                      <a16:creationId xmlns:a16="http://schemas.microsoft.com/office/drawing/2014/main" id="{95C2E804-39D5-4DF5-8F2B-3A9F2175477B}"/>
                    </a:ext>
                  </a:extLst>
                </p:cNvPr>
                <p:cNvPicPr/>
                <p:nvPr/>
              </p:nvPicPr>
              <p:blipFill>
                <a:blip r:embed="rId24"/>
                <a:stretch>
                  <a:fillRect/>
                </a:stretch>
              </p:blipFill>
              <p:spPr>
                <a:xfrm>
                  <a:off x="1822354" y="884490"/>
                  <a:ext cx="545772" cy="16087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FE851EE3-E1C8-423D-8861-12DC96D435CF}"/>
                    </a:ext>
                  </a:extLst>
                </p14:cNvPr>
                <p14:cNvContentPartPr/>
                <p14:nvPr/>
              </p14:nvContentPartPr>
              <p14:xfrm>
                <a:off x="2261560" y="821827"/>
                <a:ext cx="120600" cy="191160"/>
              </p14:xfrm>
            </p:contentPart>
          </mc:Choice>
          <mc:Fallback xmlns="">
            <p:pic>
              <p:nvPicPr>
                <p:cNvPr id="25" name="Ink 24">
                  <a:extLst>
                    <a:ext uri="{FF2B5EF4-FFF2-40B4-BE49-F238E27FC236}">
                      <a16:creationId xmlns:a16="http://schemas.microsoft.com/office/drawing/2014/main" id="{FE851EE3-E1C8-423D-8861-12DC96D435CF}"/>
                    </a:ext>
                  </a:extLst>
                </p:cNvPr>
                <p:cNvPicPr/>
                <p:nvPr/>
              </p:nvPicPr>
              <p:blipFill>
                <a:blip r:embed="rId26"/>
                <a:stretch>
                  <a:fillRect/>
                </a:stretch>
              </p:blipFill>
              <p:spPr>
                <a:xfrm>
                  <a:off x="2252533" y="812827"/>
                  <a:ext cx="138293" cy="208800"/>
                </a:xfrm>
                <a:prstGeom prst="rect">
                  <a:avLst/>
                </a:prstGeom>
              </p:spPr>
            </p:pic>
          </mc:Fallback>
        </mc:AlternateContent>
      </p:grpSp>
      <p:sp>
        <p:nvSpPr>
          <p:cNvPr id="27" name="TextBox 26">
            <a:extLst>
              <a:ext uri="{FF2B5EF4-FFF2-40B4-BE49-F238E27FC236}">
                <a16:creationId xmlns:a16="http://schemas.microsoft.com/office/drawing/2014/main" id="{88DC94D9-781D-4973-B538-44B644F08971}"/>
              </a:ext>
            </a:extLst>
          </p:cNvPr>
          <p:cNvSpPr txBox="1"/>
          <p:nvPr/>
        </p:nvSpPr>
        <p:spPr>
          <a:xfrm>
            <a:off x="954494" y="582940"/>
            <a:ext cx="1091966" cy="369332"/>
          </a:xfrm>
          <a:prstGeom prst="rect">
            <a:avLst/>
          </a:prstGeom>
          <a:noFill/>
        </p:spPr>
        <p:txBody>
          <a:bodyPr wrap="none" rtlCol="0">
            <a:spAutoFit/>
          </a:bodyPr>
          <a:lstStyle/>
          <a:p>
            <a:r>
              <a:rPr lang="en-US" dirty="0"/>
              <a:t>highlight</a:t>
            </a:r>
            <a:endParaRPr lang="en-CA" dirty="0"/>
          </a:p>
        </p:txBody>
      </p:sp>
      <p:sp>
        <p:nvSpPr>
          <p:cNvPr id="28" name="TextBox 27">
            <a:extLst>
              <a:ext uri="{FF2B5EF4-FFF2-40B4-BE49-F238E27FC236}">
                <a16:creationId xmlns:a16="http://schemas.microsoft.com/office/drawing/2014/main" id="{AE1EE91F-53CA-4ED5-A265-36D5AFDAB118}"/>
              </a:ext>
            </a:extLst>
          </p:cNvPr>
          <p:cNvSpPr txBox="1"/>
          <p:nvPr/>
        </p:nvSpPr>
        <p:spPr>
          <a:xfrm>
            <a:off x="5263832" y="1730287"/>
            <a:ext cx="1091966" cy="369332"/>
          </a:xfrm>
          <a:prstGeom prst="rect">
            <a:avLst/>
          </a:prstGeom>
          <a:noFill/>
        </p:spPr>
        <p:txBody>
          <a:bodyPr wrap="none" rtlCol="0">
            <a:spAutoFit/>
          </a:bodyPr>
          <a:lstStyle/>
          <a:p>
            <a:r>
              <a:rPr lang="en-US" dirty="0"/>
              <a:t>highlight</a:t>
            </a:r>
            <a:endParaRPr lang="en-CA" dirty="0"/>
          </a:p>
        </p:txBody>
      </p:sp>
      <p:sp>
        <p:nvSpPr>
          <p:cNvPr id="29" name="TextBox 28">
            <a:extLst>
              <a:ext uri="{FF2B5EF4-FFF2-40B4-BE49-F238E27FC236}">
                <a16:creationId xmlns:a16="http://schemas.microsoft.com/office/drawing/2014/main" id="{E5A88F4E-824D-4169-80F8-750440561C1E}"/>
              </a:ext>
            </a:extLst>
          </p:cNvPr>
          <p:cNvSpPr txBox="1"/>
          <p:nvPr/>
        </p:nvSpPr>
        <p:spPr>
          <a:xfrm>
            <a:off x="7570" y="2615229"/>
            <a:ext cx="1021433" cy="369332"/>
          </a:xfrm>
          <a:prstGeom prst="rect">
            <a:avLst/>
          </a:prstGeom>
          <a:noFill/>
        </p:spPr>
        <p:txBody>
          <a:bodyPr wrap="none" rtlCol="0">
            <a:spAutoFit/>
          </a:bodyPr>
          <a:lstStyle/>
          <a:p>
            <a:r>
              <a:rPr lang="en-US" dirty="0"/>
              <a:t>shadow</a:t>
            </a:r>
            <a:endParaRPr lang="en-CA" dirty="0"/>
          </a:p>
        </p:txBody>
      </p:sp>
      <p:sp>
        <p:nvSpPr>
          <p:cNvPr id="30" name="TextBox 29">
            <a:extLst>
              <a:ext uri="{FF2B5EF4-FFF2-40B4-BE49-F238E27FC236}">
                <a16:creationId xmlns:a16="http://schemas.microsoft.com/office/drawing/2014/main" id="{E9E471DC-9DEF-49C0-8A26-70329CDA3A1A}"/>
              </a:ext>
            </a:extLst>
          </p:cNvPr>
          <p:cNvSpPr txBox="1"/>
          <p:nvPr/>
        </p:nvSpPr>
        <p:spPr>
          <a:xfrm>
            <a:off x="4978840" y="4083635"/>
            <a:ext cx="1021433" cy="369332"/>
          </a:xfrm>
          <a:prstGeom prst="rect">
            <a:avLst/>
          </a:prstGeom>
          <a:noFill/>
        </p:spPr>
        <p:txBody>
          <a:bodyPr wrap="none" rtlCol="0">
            <a:spAutoFit/>
          </a:bodyPr>
          <a:lstStyle/>
          <a:p>
            <a:r>
              <a:rPr lang="en-US" dirty="0"/>
              <a:t>shadow</a:t>
            </a:r>
            <a:endParaRPr lang="en-CA" dirty="0"/>
          </a:p>
        </p:txBody>
      </p:sp>
      <p:pic>
        <p:nvPicPr>
          <p:cNvPr id="32" name="Picture 31">
            <a:extLst>
              <a:ext uri="{FF2B5EF4-FFF2-40B4-BE49-F238E27FC236}">
                <a16:creationId xmlns:a16="http://schemas.microsoft.com/office/drawing/2014/main" id="{BFED8B14-64C2-44F0-9BFE-6995BDD22DCA}"/>
              </a:ext>
            </a:extLst>
          </p:cNvPr>
          <p:cNvPicPr>
            <a:picLocks noChangeAspect="1"/>
          </p:cNvPicPr>
          <p:nvPr/>
        </p:nvPicPr>
        <p:blipFill>
          <a:blip r:embed="rId27"/>
          <a:stretch>
            <a:fillRect/>
          </a:stretch>
        </p:blipFill>
        <p:spPr>
          <a:xfrm>
            <a:off x="6744798" y="893467"/>
            <a:ext cx="5163364" cy="4790408"/>
          </a:xfrm>
          <a:prstGeom prst="rect">
            <a:avLst/>
          </a:prstGeom>
        </p:spPr>
      </p:pic>
      <mc:AlternateContent xmlns:mc="http://schemas.openxmlformats.org/markup-compatibility/2006" xmlns:p14="http://schemas.microsoft.com/office/powerpoint/2010/main">
        <mc:Choice Requires="p14">
          <p:contentPart p14:bwMode="auto" r:id="rId28">
            <p14:nvContentPartPr>
              <p14:cNvPr id="3" name="Ink 2">
                <a:extLst>
                  <a:ext uri="{FF2B5EF4-FFF2-40B4-BE49-F238E27FC236}">
                    <a16:creationId xmlns:a16="http://schemas.microsoft.com/office/drawing/2014/main" id="{81C5A939-E469-4446-A85A-8ACBA1B2839B}"/>
                  </a:ext>
                </a:extLst>
              </p14:cNvPr>
              <p14:cNvContentPartPr/>
              <p14:nvPr/>
            </p14:nvContentPartPr>
            <p14:xfrm>
              <a:off x="4207000" y="1944307"/>
              <a:ext cx="360" cy="360"/>
            </p14:xfrm>
          </p:contentPart>
        </mc:Choice>
        <mc:Fallback xmlns="">
          <p:pic>
            <p:nvPicPr>
              <p:cNvPr id="3" name="Ink 2">
                <a:extLst>
                  <a:ext uri="{FF2B5EF4-FFF2-40B4-BE49-F238E27FC236}">
                    <a16:creationId xmlns:a16="http://schemas.microsoft.com/office/drawing/2014/main" id="{81C5A939-E469-4446-A85A-8ACBA1B2839B}"/>
                  </a:ext>
                </a:extLst>
              </p:cNvPr>
              <p:cNvPicPr/>
              <p:nvPr/>
            </p:nvPicPr>
            <p:blipFill>
              <a:blip r:embed="rId29"/>
              <a:stretch>
                <a:fillRect/>
              </a:stretch>
            </p:blipFill>
            <p:spPr>
              <a:xfrm>
                <a:off x="4198000" y="19353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1AE1FC0F-6D25-42D3-90C4-38A8AFEF8CE0}"/>
                  </a:ext>
                </a:extLst>
              </p14:cNvPr>
              <p14:cNvContentPartPr/>
              <p14:nvPr/>
            </p14:nvContentPartPr>
            <p14:xfrm>
              <a:off x="2072920" y="1797427"/>
              <a:ext cx="121320" cy="69120"/>
            </p14:xfrm>
          </p:contentPart>
        </mc:Choice>
        <mc:Fallback xmlns="">
          <p:pic>
            <p:nvPicPr>
              <p:cNvPr id="31" name="Ink 30">
                <a:extLst>
                  <a:ext uri="{FF2B5EF4-FFF2-40B4-BE49-F238E27FC236}">
                    <a16:creationId xmlns:a16="http://schemas.microsoft.com/office/drawing/2014/main" id="{1AE1FC0F-6D25-42D3-90C4-38A8AFEF8CE0}"/>
                  </a:ext>
                </a:extLst>
              </p:cNvPr>
              <p:cNvPicPr/>
              <p:nvPr/>
            </p:nvPicPr>
            <p:blipFill>
              <a:blip r:embed="rId31"/>
              <a:stretch>
                <a:fillRect/>
              </a:stretch>
            </p:blipFill>
            <p:spPr>
              <a:xfrm>
                <a:off x="2064280" y="1788787"/>
                <a:ext cx="138960" cy="86760"/>
              </a:xfrm>
              <a:prstGeom prst="rect">
                <a:avLst/>
              </a:prstGeom>
            </p:spPr>
          </p:pic>
        </mc:Fallback>
      </mc:AlternateContent>
    </p:spTree>
    <p:extLst>
      <p:ext uri="{BB962C8B-B14F-4D97-AF65-F5344CB8AC3E}">
        <p14:creationId xmlns:p14="http://schemas.microsoft.com/office/powerpoint/2010/main" val="2072616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5A172F-A3C4-4714-A415-5DCB4E3902A2}"/>
              </a:ext>
            </a:extLst>
          </p:cNvPr>
          <p:cNvSpPr txBox="1"/>
          <p:nvPr/>
        </p:nvSpPr>
        <p:spPr>
          <a:xfrm>
            <a:off x="908109" y="964626"/>
            <a:ext cx="6094602" cy="923330"/>
          </a:xfrm>
          <a:prstGeom prst="rect">
            <a:avLst/>
          </a:prstGeom>
          <a:noFill/>
        </p:spPr>
        <p:txBody>
          <a:bodyPr wrap="square">
            <a:spAutoFit/>
          </a:bodyPr>
          <a:lstStyle/>
          <a:p>
            <a:r>
              <a:rPr lang="en-US" dirty="0"/>
              <a:t>Highlight</a:t>
            </a:r>
          </a:p>
          <a:p>
            <a:endParaRPr lang="en-US" dirty="0"/>
          </a:p>
          <a:p>
            <a:r>
              <a:rPr lang="en-US" dirty="0"/>
              <a:t>white + </a:t>
            </a:r>
            <a:r>
              <a:rPr lang="en-US" dirty="0">
                <a:solidFill>
                  <a:srgbClr val="FF0000"/>
                </a:solidFill>
              </a:rPr>
              <a:t>other color</a:t>
            </a:r>
            <a:r>
              <a:rPr lang="en-US" dirty="0"/>
              <a:t> = </a:t>
            </a:r>
            <a:r>
              <a:rPr lang="en-US" dirty="0">
                <a:solidFill>
                  <a:srgbClr val="FF0000"/>
                </a:solidFill>
              </a:rPr>
              <a:t>other color</a:t>
            </a:r>
            <a:endParaRPr lang="en-CA" dirty="0"/>
          </a:p>
        </p:txBody>
      </p:sp>
      <p:pic>
        <p:nvPicPr>
          <p:cNvPr id="4" name="Picture 3" descr="A picture containing white&#10;&#10;Description automatically generated">
            <a:extLst>
              <a:ext uri="{FF2B5EF4-FFF2-40B4-BE49-F238E27FC236}">
                <a16:creationId xmlns:a16="http://schemas.microsoft.com/office/drawing/2014/main" id="{5A4B0640-8FDB-4144-A07B-1A78027A2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37" y="2209800"/>
            <a:ext cx="2438400" cy="24384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4CD3485-7F01-401A-9908-873233131861}"/>
                  </a:ext>
                </a:extLst>
              </p14:cNvPr>
              <p14:cNvContentPartPr/>
              <p14:nvPr/>
            </p14:nvContentPartPr>
            <p14:xfrm>
              <a:off x="3590897" y="1976304"/>
              <a:ext cx="560880" cy="2726280"/>
            </p14:xfrm>
          </p:contentPart>
        </mc:Choice>
        <mc:Fallback xmlns="">
          <p:pic>
            <p:nvPicPr>
              <p:cNvPr id="5" name="Ink 4">
                <a:extLst>
                  <a:ext uri="{FF2B5EF4-FFF2-40B4-BE49-F238E27FC236}">
                    <a16:creationId xmlns:a16="http://schemas.microsoft.com/office/drawing/2014/main" id="{84CD3485-7F01-401A-9908-873233131861}"/>
                  </a:ext>
                </a:extLst>
              </p:cNvPr>
              <p:cNvPicPr/>
              <p:nvPr/>
            </p:nvPicPr>
            <p:blipFill>
              <a:blip r:embed="rId4"/>
              <a:stretch>
                <a:fillRect/>
              </a:stretch>
            </p:blipFill>
            <p:spPr>
              <a:xfrm>
                <a:off x="3581897" y="1967664"/>
                <a:ext cx="578520" cy="2743920"/>
              </a:xfrm>
              <a:prstGeom prst="rect">
                <a:avLst/>
              </a:prstGeom>
            </p:spPr>
          </p:pic>
        </mc:Fallback>
      </mc:AlternateContent>
    </p:spTree>
    <p:extLst>
      <p:ext uri="{BB962C8B-B14F-4D97-AF65-F5344CB8AC3E}">
        <p14:creationId xmlns:p14="http://schemas.microsoft.com/office/powerpoint/2010/main" val="1154904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5A172F-A3C4-4714-A415-5DCB4E3902A2}"/>
              </a:ext>
            </a:extLst>
          </p:cNvPr>
          <p:cNvSpPr txBox="1"/>
          <p:nvPr/>
        </p:nvSpPr>
        <p:spPr>
          <a:xfrm>
            <a:off x="908109" y="964626"/>
            <a:ext cx="6094602" cy="923330"/>
          </a:xfrm>
          <a:prstGeom prst="rect">
            <a:avLst/>
          </a:prstGeom>
          <a:noFill/>
        </p:spPr>
        <p:txBody>
          <a:bodyPr wrap="square">
            <a:spAutoFit/>
          </a:bodyPr>
          <a:lstStyle/>
          <a:p>
            <a:r>
              <a:rPr lang="en-US" dirty="0"/>
              <a:t>Highlight</a:t>
            </a:r>
          </a:p>
          <a:p>
            <a:endParaRPr lang="en-US" dirty="0"/>
          </a:p>
          <a:p>
            <a:r>
              <a:rPr lang="en-US" dirty="0"/>
              <a:t>white + </a:t>
            </a:r>
            <a:r>
              <a:rPr lang="en-US" dirty="0">
                <a:solidFill>
                  <a:srgbClr val="FF0000"/>
                </a:solidFill>
              </a:rPr>
              <a:t>other color</a:t>
            </a:r>
            <a:r>
              <a:rPr lang="en-US" dirty="0"/>
              <a:t> = </a:t>
            </a:r>
            <a:r>
              <a:rPr lang="en-US" dirty="0">
                <a:solidFill>
                  <a:srgbClr val="FF0000"/>
                </a:solidFill>
              </a:rPr>
              <a:t>other color</a:t>
            </a:r>
            <a:endParaRPr lang="en-CA" dirty="0"/>
          </a:p>
        </p:txBody>
      </p:sp>
      <p:pic>
        <p:nvPicPr>
          <p:cNvPr id="4" name="Picture 3" descr="A picture containing white&#10;&#10;Description automatically generated">
            <a:extLst>
              <a:ext uri="{FF2B5EF4-FFF2-40B4-BE49-F238E27FC236}">
                <a16:creationId xmlns:a16="http://schemas.microsoft.com/office/drawing/2014/main" id="{5A4B0640-8FDB-4144-A07B-1A78027A2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37" y="2209800"/>
            <a:ext cx="2438400" cy="24384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4CD3485-7F01-401A-9908-873233131861}"/>
                  </a:ext>
                </a:extLst>
              </p14:cNvPr>
              <p14:cNvContentPartPr/>
              <p14:nvPr/>
            </p14:nvContentPartPr>
            <p14:xfrm>
              <a:off x="3590897" y="1976304"/>
              <a:ext cx="560880" cy="2726280"/>
            </p14:xfrm>
          </p:contentPart>
        </mc:Choice>
        <mc:Fallback xmlns="">
          <p:pic>
            <p:nvPicPr>
              <p:cNvPr id="5" name="Ink 4">
                <a:extLst>
                  <a:ext uri="{FF2B5EF4-FFF2-40B4-BE49-F238E27FC236}">
                    <a16:creationId xmlns:a16="http://schemas.microsoft.com/office/drawing/2014/main" id="{84CD3485-7F01-401A-9908-873233131861}"/>
                  </a:ext>
                </a:extLst>
              </p:cNvPr>
              <p:cNvPicPr/>
              <p:nvPr/>
            </p:nvPicPr>
            <p:blipFill>
              <a:blip r:embed="rId4"/>
              <a:stretch>
                <a:fillRect/>
              </a:stretch>
            </p:blipFill>
            <p:spPr>
              <a:xfrm>
                <a:off x="3581903" y="1967304"/>
                <a:ext cx="578509" cy="2743920"/>
              </a:xfrm>
              <a:prstGeom prst="rect">
                <a:avLst/>
              </a:prstGeom>
            </p:spPr>
          </p:pic>
        </mc:Fallback>
      </mc:AlternateContent>
      <p:pic>
        <p:nvPicPr>
          <p:cNvPr id="7" name="Picture 6">
            <a:extLst>
              <a:ext uri="{FF2B5EF4-FFF2-40B4-BE49-F238E27FC236}">
                <a16:creationId xmlns:a16="http://schemas.microsoft.com/office/drawing/2014/main" id="{0CE38D7C-40C9-4737-878B-134B52DCD074}"/>
              </a:ext>
            </a:extLst>
          </p:cNvPr>
          <p:cNvPicPr>
            <a:picLocks noChangeAspect="1"/>
          </p:cNvPicPr>
          <p:nvPr/>
        </p:nvPicPr>
        <p:blipFill>
          <a:blip r:embed="rId5"/>
          <a:stretch>
            <a:fillRect/>
          </a:stretch>
        </p:blipFill>
        <p:spPr>
          <a:xfrm>
            <a:off x="4732157" y="2086005"/>
            <a:ext cx="2890063" cy="2616579"/>
          </a:xfrm>
          <a:prstGeom prst="rect">
            <a:avLst/>
          </a:prstGeom>
        </p:spPr>
      </p:pic>
    </p:spTree>
    <p:extLst>
      <p:ext uri="{BB962C8B-B14F-4D97-AF65-F5344CB8AC3E}">
        <p14:creationId xmlns:p14="http://schemas.microsoft.com/office/powerpoint/2010/main" val="969268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5A172F-A3C4-4714-A415-5DCB4E3902A2}"/>
              </a:ext>
            </a:extLst>
          </p:cNvPr>
          <p:cNvSpPr txBox="1"/>
          <p:nvPr/>
        </p:nvSpPr>
        <p:spPr>
          <a:xfrm>
            <a:off x="908109" y="964626"/>
            <a:ext cx="6094602" cy="923330"/>
          </a:xfrm>
          <a:prstGeom prst="rect">
            <a:avLst/>
          </a:prstGeom>
          <a:noFill/>
        </p:spPr>
        <p:txBody>
          <a:bodyPr wrap="square">
            <a:spAutoFit/>
          </a:bodyPr>
          <a:lstStyle/>
          <a:p>
            <a:r>
              <a:rPr lang="en-US" dirty="0"/>
              <a:t>Highlight</a:t>
            </a:r>
          </a:p>
          <a:p>
            <a:endParaRPr lang="en-US" dirty="0"/>
          </a:p>
          <a:p>
            <a:r>
              <a:rPr lang="en-US" dirty="0"/>
              <a:t>white + </a:t>
            </a:r>
            <a:r>
              <a:rPr lang="en-US" dirty="0">
                <a:solidFill>
                  <a:srgbClr val="FF0000"/>
                </a:solidFill>
              </a:rPr>
              <a:t>other color</a:t>
            </a:r>
            <a:r>
              <a:rPr lang="en-US" dirty="0"/>
              <a:t> = </a:t>
            </a:r>
            <a:r>
              <a:rPr lang="en-US" dirty="0">
                <a:solidFill>
                  <a:srgbClr val="FF0000"/>
                </a:solidFill>
              </a:rPr>
              <a:t>other color</a:t>
            </a:r>
            <a:endParaRPr lang="en-CA" dirty="0"/>
          </a:p>
        </p:txBody>
      </p:sp>
      <p:pic>
        <p:nvPicPr>
          <p:cNvPr id="6" name="Picture 5">
            <a:extLst>
              <a:ext uri="{FF2B5EF4-FFF2-40B4-BE49-F238E27FC236}">
                <a16:creationId xmlns:a16="http://schemas.microsoft.com/office/drawing/2014/main" id="{DAB5201F-2898-4C04-ABCE-F480A8B7DEBF}"/>
              </a:ext>
            </a:extLst>
          </p:cNvPr>
          <p:cNvPicPr>
            <a:picLocks noChangeAspect="1"/>
          </p:cNvPicPr>
          <p:nvPr/>
        </p:nvPicPr>
        <p:blipFill>
          <a:blip r:embed="rId2"/>
          <a:stretch>
            <a:fillRect/>
          </a:stretch>
        </p:blipFill>
        <p:spPr>
          <a:xfrm>
            <a:off x="661787" y="2134245"/>
            <a:ext cx="3838575" cy="3371850"/>
          </a:xfrm>
          <a:prstGeom prst="rect">
            <a:avLst/>
          </a:prstGeom>
        </p:spPr>
      </p:pic>
      <p:pic>
        <p:nvPicPr>
          <p:cNvPr id="8" name="Picture 7">
            <a:extLst>
              <a:ext uri="{FF2B5EF4-FFF2-40B4-BE49-F238E27FC236}">
                <a16:creationId xmlns:a16="http://schemas.microsoft.com/office/drawing/2014/main" id="{368C7E89-3307-4DC1-A8C1-544C3ABAF400}"/>
              </a:ext>
            </a:extLst>
          </p:cNvPr>
          <p:cNvPicPr>
            <a:picLocks noChangeAspect="1"/>
          </p:cNvPicPr>
          <p:nvPr/>
        </p:nvPicPr>
        <p:blipFill>
          <a:blip r:embed="rId3"/>
          <a:stretch>
            <a:fillRect/>
          </a:stretch>
        </p:blipFill>
        <p:spPr>
          <a:xfrm>
            <a:off x="5487156" y="2134245"/>
            <a:ext cx="3905250" cy="3381375"/>
          </a:xfrm>
          <a:prstGeom prst="rect">
            <a:avLst/>
          </a:prstGeom>
        </p:spPr>
      </p:pic>
      <p:grpSp>
        <p:nvGrpSpPr>
          <p:cNvPr id="9" name="Group 8">
            <a:extLst>
              <a:ext uri="{FF2B5EF4-FFF2-40B4-BE49-F238E27FC236}">
                <a16:creationId xmlns:a16="http://schemas.microsoft.com/office/drawing/2014/main" id="{171CC0C6-559B-4506-9AE8-9C86EEA8789E}"/>
              </a:ext>
            </a:extLst>
          </p:cNvPr>
          <p:cNvGrpSpPr/>
          <p:nvPr/>
        </p:nvGrpSpPr>
        <p:grpSpPr>
          <a:xfrm>
            <a:off x="5816576" y="2242110"/>
            <a:ext cx="721800" cy="739080"/>
            <a:chOff x="5388737" y="2940024"/>
            <a:chExt cx="721800" cy="73908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78378BF-5F14-4262-8897-5FEE0D854E62}"/>
                    </a:ext>
                  </a:extLst>
                </p14:cNvPr>
                <p14:cNvContentPartPr/>
                <p14:nvPr/>
              </p14:nvContentPartPr>
              <p14:xfrm>
                <a:off x="5388737" y="3018864"/>
                <a:ext cx="594360" cy="660240"/>
              </p14:xfrm>
            </p:contentPart>
          </mc:Choice>
          <mc:Fallback xmlns="">
            <p:pic>
              <p:nvPicPr>
                <p:cNvPr id="18" name="Ink 17">
                  <a:extLst>
                    <a:ext uri="{FF2B5EF4-FFF2-40B4-BE49-F238E27FC236}">
                      <a16:creationId xmlns:a16="http://schemas.microsoft.com/office/drawing/2014/main" id="{A0E2511D-8E1C-4B64-90DE-9D6FF3928A2D}"/>
                    </a:ext>
                  </a:extLst>
                </p:cNvPr>
                <p:cNvPicPr/>
                <p:nvPr/>
              </p:nvPicPr>
              <p:blipFill>
                <a:blip r:embed="rId5"/>
                <a:stretch>
                  <a:fillRect/>
                </a:stretch>
              </p:blipFill>
              <p:spPr>
                <a:xfrm>
                  <a:off x="5379737" y="3009864"/>
                  <a:ext cx="61200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57BB877F-71F5-4AF9-9C93-C9E8EB81CD98}"/>
                    </a:ext>
                  </a:extLst>
                </p14:cNvPr>
                <p14:cNvContentPartPr/>
                <p14:nvPr/>
              </p14:nvContentPartPr>
              <p14:xfrm>
                <a:off x="5789777" y="2940024"/>
                <a:ext cx="320760" cy="180000"/>
              </p14:xfrm>
            </p:contentPart>
          </mc:Choice>
          <mc:Fallback xmlns="">
            <p:pic>
              <p:nvPicPr>
                <p:cNvPr id="19" name="Ink 18">
                  <a:extLst>
                    <a:ext uri="{FF2B5EF4-FFF2-40B4-BE49-F238E27FC236}">
                      <a16:creationId xmlns:a16="http://schemas.microsoft.com/office/drawing/2014/main" id="{68142DCB-2D38-4B0E-A436-1FB7F588AB7A}"/>
                    </a:ext>
                  </a:extLst>
                </p:cNvPr>
                <p:cNvPicPr/>
                <p:nvPr/>
              </p:nvPicPr>
              <p:blipFill>
                <a:blip r:embed="rId7"/>
                <a:stretch>
                  <a:fillRect/>
                </a:stretch>
              </p:blipFill>
              <p:spPr>
                <a:xfrm>
                  <a:off x="5780777" y="2931024"/>
                  <a:ext cx="338400" cy="197640"/>
                </a:xfrm>
                <a:prstGeom prst="rect">
                  <a:avLst/>
                </a:prstGeom>
              </p:spPr>
            </p:pic>
          </mc:Fallback>
        </mc:AlternateContent>
      </p:grpSp>
      <p:grpSp>
        <p:nvGrpSpPr>
          <p:cNvPr id="12" name="Group 11">
            <a:extLst>
              <a:ext uri="{FF2B5EF4-FFF2-40B4-BE49-F238E27FC236}">
                <a16:creationId xmlns:a16="http://schemas.microsoft.com/office/drawing/2014/main" id="{971DDD70-DFBA-456E-8AD4-306557FAC4D9}"/>
              </a:ext>
            </a:extLst>
          </p:cNvPr>
          <p:cNvGrpSpPr/>
          <p:nvPr/>
        </p:nvGrpSpPr>
        <p:grpSpPr>
          <a:xfrm>
            <a:off x="6337856" y="3333270"/>
            <a:ext cx="189000" cy="925560"/>
            <a:chOff x="5910017" y="4031184"/>
            <a:chExt cx="189000" cy="92556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F40B94CD-110A-4645-83F5-F519B059DF25}"/>
                    </a:ext>
                  </a:extLst>
                </p14:cNvPr>
                <p14:cNvContentPartPr/>
                <p14:nvPr/>
              </p14:nvContentPartPr>
              <p14:xfrm>
                <a:off x="5910017" y="4031184"/>
                <a:ext cx="113400" cy="925560"/>
              </p14:xfrm>
            </p:contentPart>
          </mc:Choice>
          <mc:Fallback xmlns="">
            <p:pic>
              <p:nvPicPr>
                <p:cNvPr id="21" name="Ink 20">
                  <a:extLst>
                    <a:ext uri="{FF2B5EF4-FFF2-40B4-BE49-F238E27FC236}">
                      <a16:creationId xmlns:a16="http://schemas.microsoft.com/office/drawing/2014/main" id="{31403E4B-1CF3-45F6-8D99-057384E553FE}"/>
                    </a:ext>
                  </a:extLst>
                </p:cNvPr>
                <p:cNvPicPr/>
                <p:nvPr/>
              </p:nvPicPr>
              <p:blipFill>
                <a:blip r:embed="rId9"/>
                <a:stretch>
                  <a:fillRect/>
                </a:stretch>
              </p:blipFill>
              <p:spPr>
                <a:xfrm>
                  <a:off x="5901017" y="4022184"/>
                  <a:ext cx="13104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2DA88BAA-B321-4E32-A7D5-6CA4386F0550}"/>
                    </a:ext>
                  </a:extLst>
                </p14:cNvPr>
                <p14:cNvContentPartPr/>
                <p14:nvPr/>
              </p14:nvContentPartPr>
              <p14:xfrm>
                <a:off x="5983097" y="4065744"/>
                <a:ext cx="115920" cy="68400"/>
              </p14:xfrm>
            </p:contentPart>
          </mc:Choice>
          <mc:Fallback xmlns="">
            <p:pic>
              <p:nvPicPr>
                <p:cNvPr id="22" name="Ink 21">
                  <a:extLst>
                    <a:ext uri="{FF2B5EF4-FFF2-40B4-BE49-F238E27FC236}">
                      <a16:creationId xmlns:a16="http://schemas.microsoft.com/office/drawing/2014/main" id="{37C9CCE1-E879-4544-ADBB-904CB9B2C30C}"/>
                    </a:ext>
                  </a:extLst>
                </p:cNvPr>
                <p:cNvPicPr/>
                <p:nvPr/>
              </p:nvPicPr>
              <p:blipFill>
                <a:blip r:embed="rId11"/>
                <a:stretch>
                  <a:fillRect/>
                </a:stretch>
              </p:blipFill>
              <p:spPr>
                <a:xfrm>
                  <a:off x="5974097" y="4056744"/>
                  <a:ext cx="133560" cy="86040"/>
                </a:xfrm>
                <a:prstGeom prst="rect">
                  <a:avLst/>
                </a:prstGeom>
              </p:spPr>
            </p:pic>
          </mc:Fallback>
        </mc:AlternateContent>
      </p:grpSp>
      <p:grpSp>
        <p:nvGrpSpPr>
          <p:cNvPr id="15" name="Group 14">
            <a:extLst>
              <a:ext uri="{FF2B5EF4-FFF2-40B4-BE49-F238E27FC236}">
                <a16:creationId xmlns:a16="http://schemas.microsoft.com/office/drawing/2014/main" id="{11233B8E-D3E6-418C-A2DA-E76E3B6AB451}"/>
              </a:ext>
            </a:extLst>
          </p:cNvPr>
          <p:cNvGrpSpPr/>
          <p:nvPr/>
        </p:nvGrpSpPr>
        <p:grpSpPr>
          <a:xfrm>
            <a:off x="6919976" y="2684550"/>
            <a:ext cx="1016280" cy="195480"/>
            <a:chOff x="6492137" y="3382464"/>
            <a:chExt cx="1016280" cy="195480"/>
          </a:xfrm>
        </p:grpSpPr>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6666A2EE-D7C0-4A6F-B808-7BDE0B3A9C83}"/>
                    </a:ext>
                  </a:extLst>
                </p14:cNvPr>
                <p14:cNvContentPartPr/>
                <p14:nvPr/>
              </p14:nvContentPartPr>
              <p14:xfrm>
                <a:off x="6583937" y="3448344"/>
                <a:ext cx="924480" cy="41760"/>
              </p14:xfrm>
            </p:contentPart>
          </mc:Choice>
          <mc:Fallback xmlns="">
            <p:pic>
              <p:nvPicPr>
                <p:cNvPr id="25" name="Ink 24">
                  <a:extLst>
                    <a:ext uri="{FF2B5EF4-FFF2-40B4-BE49-F238E27FC236}">
                      <a16:creationId xmlns:a16="http://schemas.microsoft.com/office/drawing/2014/main" id="{F1330627-0445-4556-8151-997D34579A53}"/>
                    </a:ext>
                  </a:extLst>
                </p:cNvPr>
                <p:cNvPicPr/>
                <p:nvPr/>
              </p:nvPicPr>
              <p:blipFill>
                <a:blip r:embed="rId13"/>
                <a:stretch>
                  <a:fillRect/>
                </a:stretch>
              </p:blipFill>
              <p:spPr>
                <a:xfrm>
                  <a:off x="6575297" y="3439704"/>
                  <a:ext cx="9421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1F71A47-6367-4C2A-947C-AAF8F5AC2C98}"/>
                    </a:ext>
                  </a:extLst>
                </p14:cNvPr>
                <p14:cNvContentPartPr/>
                <p14:nvPr/>
              </p14:nvContentPartPr>
              <p14:xfrm>
                <a:off x="6492137" y="3382464"/>
                <a:ext cx="165240" cy="195480"/>
              </p14:xfrm>
            </p:contentPart>
          </mc:Choice>
          <mc:Fallback xmlns="">
            <p:pic>
              <p:nvPicPr>
                <p:cNvPr id="26" name="Ink 25">
                  <a:extLst>
                    <a:ext uri="{FF2B5EF4-FFF2-40B4-BE49-F238E27FC236}">
                      <a16:creationId xmlns:a16="http://schemas.microsoft.com/office/drawing/2014/main" id="{43070F91-0294-43D4-BD8F-43B9AAF68580}"/>
                    </a:ext>
                  </a:extLst>
                </p:cNvPr>
                <p:cNvPicPr/>
                <p:nvPr/>
              </p:nvPicPr>
              <p:blipFill>
                <a:blip r:embed="rId15"/>
                <a:stretch>
                  <a:fillRect/>
                </a:stretch>
              </p:blipFill>
              <p:spPr>
                <a:xfrm>
                  <a:off x="6483137" y="3373824"/>
                  <a:ext cx="182880" cy="213120"/>
                </a:xfrm>
                <a:prstGeom prst="rect">
                  <a:avLst/>
                </a:prstGeom>
              </p:spPr>
            </p:pic>
          </mc:Fallback>
        </mc:AlternateContent>
      </p:grpSp>
      <p:sp>
        <p:nvSpPr>
          <p:cNvPr id="18" name="TextBox 17">
            <a:extLst>
              <a:ext uri="{FF2B5EF4-FFF2-40B4-BE49-F238E27FC236}">
                <a16:creationId xmlns:a16="http://schemas.microsoft.com/office/drawing/2014/main" id="{58881910-8484-4DA1-96D6-0164AC8C5502}"/>
              </a:ext>
            </a:extLst>
          </p:cNvPr>
          <p:cNvSpPr txBox="1"/>
          <p:nvPr/>
        </p:nvSpPr>
        <p:spPr>
          <a:xfrm>
            <a:off x="5968238" y="2242110"/>
            <a:ext cx="184731" cy="369332"/>
          </a:xfrm>
          <a:prstGeom prst="rect">
            <a:avLst/>
          </a:prstGeom>
          <a:noFill/>
        </p:spPr>
        <p:txBody>
          <a:bodyPr wrap="none" rtlCol="0">
            <a:spAutoFit/>
          </a:bodyPr>
          <a:lstStyle/>
          <a:p>
            <a:endParaRPr lang="en-CA" dirty="0"/>
          </a:p>
        </p:txBody>
      </p:sp>
      <p:sp>
        <p:nvSpPr>
          <p:cNvPr id="19" name="TextBox 18">
            <a:extLst>
              <a:ext uri="{FF2B5EF4-FFF2-40B4-BE49-F238E27FC236}">
                <a16:creationId xmlns:a16="http://schemas.microsoft.com/office/drawing/2014/main" id="{40C31A74-5C52-4715-9869-B7DAF76130B2}"/>
              </a:ext>
            </a:extLst>
          </p:cNvPr>
          <p:cNvSpPr txBox="1"/>
          <p:nvPr/>
        </p:nvSpPr>
        <p:spPr>
          <a:xfrm>
            <a:off x="5715451" y="2233484"/>
            <a:ext cx="276038" cy="369332"/>
          </a:xfrm>
          <a:prstGeom prst="rect">
            <a:avLst/>
          </a:prstGeom>
          <a:noFill/>
        </p:spPr>
        <p:txBody>
          <a:bodyPr wrap="none" rtlCol="0">
            <a:spAutoFit/>
          </a:bodyPr>
          <a:lstStyle/>
          <a:p>
            <a:r>
              <a:rPr lang="en-US" dirty="0"/>
              <a:t>1</a:t>
            </a:r>
            <a:endParaRPr lang="en-CA" dirty="0"/>
          </a:p>
        </p:txBody>
      </p:sp>
      <p:sp>
        <p:nvSpPr>
          <p:cNvPr id="20" name="TextBox 19">
            <a:extLst>
              <a:ext uri="{FF2B5EF4-FFF2-40B4-BE49-F238E27FC236}">
                <a16:creationId xmlns:a16="http://schemas.microsoft.com/office/drawing/2014/main" id="{07ABA2E1-38DF-41DE-AE9C-2543D58F96E6}"/>
              </a:ext>
            </a:extLst>
          </p:cNvPr>
          <p:cNvSpPr txBox="1"/>
          <p:nvPr/>
        </p:nvSpPr>
        <p:spPr>
          <a:xfrm>
            <a:off x="6068826" y="3693991"/>
            <a:ext cx="325730" cy="369332"/>
          </a:xfrm>
          <a:prstGeom prst="rect">
            <a:avLst/>
          </a:prstGeom>
          <a:noFill/>
        </p:spPr>
        <p:txBody>
          <a:bodyPr wrap="none" rtlCol="0">
            <a:spAutoFit/>
          </a:bodyPr>
          <a:lstStyle/>
          <a:p>
            <a:r>
              <a:rPr lang="en-US" dirty="0"/>
              <a:t>3</a:t>
            </a:r>
            <a:endParaRPr lang="en-CA" dirty="0"/>
          </a:p>
        </p:txBody>
      </p:sp>
      <p:sp>
        <p:nvSpPr>
          <p:cNvPr id="21" name="TextBox 20">
            <a:extLst>
              <a:ext uri="{FF2B5EF4-FFF2-40B4-BE49-F238E27FC236}">
                <a16:creationId xmlns:a16="http://schemas.microsoft.com/office/drawing/2014/main" id="{30FED87B-20AE-4D72-99A2-7E0CAADA0E6B}"/>
              </a:ext>
            </a:extLst>
          </p:cNvPr>
          <p:cNvSpPr txBox="1"/>
          <p:nvPr/>
        </p:nvSpPr>
        <p:spPr>
          <a:xfrm>
            <a:off x="7395054" y="2426776"/>
            <a:ext cx="322524" cy="369332"/>
          </a:xfrm>
          <a:prstGeom prst="rect">
            <a:avLst/>
          </a:prstGeom>
          <a:noFill/>
        </p:spPr>
        <p:txBody>
          <a:bodyPr wrap="none" rtlCol="0">
            <a:spAutoFit/>
          </a:bodyPr>
          <a:lstStyle/>
          <a:p>
            <a:r>
              <a:rPr lang="en-US" dirty="0"/>
              <a:t>2</a:t>
            </a:r>
            <a:endParaRPr lang="en-CA" dirty="0"/>
          </a:p>
        </p:txBody>
      </p:sp>
      <p:sp>
        <p:nvSpPr>
          <p:cNvPr id="22" name="TextBox 21">
            <a:extLst>
              <a:ext uri="{FF2B5EF4-FFF2-40B4-BE49-F238E27FC236}">
                <a16:creationId xmlns:a16="http://schemas.microsoft.com/office/drawing/2014/main" id="{E01FEB6B-2A6C-46B3-A2B9-290C8DDBEDD8}"/>
              </a:ext>
            </a:extLst>
          </p:cNvPr>
          <p:cNvSpPr txBox="1"/>
          <p:nvPr/>
        </p:nvSpPr>
        <p:spPr>
          <a:xfrm>
            <a:off x="9863506" y="3139993"/>
            <a:ext cx="2403222" cy="923330"/>
          </a:xfrm>
          <a:prstGeom prst="rect">
            <a:avLst/>
          </a:prstGeom>
          <a:noFill/>
        </p:spPr>
        <p:txBody>
          <a:bodyPr wrap="none" rtlCol="0">
            <a:spAutoFit/>
          </a:bodyPr>
          <a:lstStyle/>
          <a:p>
            <a:pPr marL="342900" indent="-342900">
              <a:buAutoNum type="arabicPeriod"/>
            </a:pPr>
            <a:r>
              <a:rPr lang="en-US" dirty="0"/>
              <a:t>Change H value</a:t>
            </a:r>
          </a:p>
          <a:p>
            <a:pPr marL="342900" indent="-342900">
              <a:buAutoNum type="arabicPeriod"/>
            </a:pPr>
            <a:r>
              <a:rPr lang="en-CA" dirty="0"/>
              <a:t>Decrease S value</a:t>
            </a:r>
          </a:p>
          <a:p>
            <a:pPr marL="342900" indent="-342900">
              <a:buAutoNum type="arabicPeriod"/>
            </a:pPr>
            <a:r>
              <a:rPr lang="en-CA" dirty="0"/>
              <a:t>Increase V value</a:t>
            </a:r>
          </a:p>
        </p:txBody>
      </p:sp>
    </p:spTree>
    <p:extLst>
      <p:ext uri="{BB962C8B-B14F-4D97-AF65-F5344CB8AC3E}">
        <p14:creationId xmlns:p14="http://schemas.microsoft.com/office/powerpoint/2010/main" val="49745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10E109-61D7-43B6-B6E4-4868F05F0A66}"/>
              </a:ext>
            </a:extLst>
          </p:cNvPr>
          <p:cNvSpPr txBox="1"/>
          <p:nvPr/>
        </p:nvSpPr>
        <p:spPr>
          <a:xfrm>
            <a:off x="54512" y="8701"/>
            <a:ext cx="2079415" cy="369332"/>
          </a:xfrm>
          <a:prstGeom prst="rect">
            <a:avLst/>
          </a:prstGeom>
          <a:noFill/>
        </p:spPr>
        <p:txBody>
          <a:bodyPr wrap="none" rtlCol="0">
            <a:spAutoFit/>
          </a:bodyPr>
          <a:lstStyle/>
          <a:p>
            <a:r>
              <a:rPr lang="en-US" dirty="0">
                <a:solidFill>
                  <a:srgbClr val="0070C0"/>
                </a:solidFill>
              </a:rPr>
              <a:t>Motivation &amp; Goal</a:t>
            </a:r>
            <a:endParaRPr lang="en-CA" dirty="0">
              <a:solidFill>
                <a:srgbClr val="0070C0"/>
              </a:solidFill>
            </a:endParaRPr>
          </a:p>
        </p:txBody>
      </p:sp>
      <p:pic>
        <p:nvPicPr>
          <p:cNvPr id="1026" name="Picture 2" descr="RWBY and Finding Strength in Weakness | Think Christian">
            <a:extLst>
              <a:ext uri="{FF2B5EF4-FFF2-40B4-BE49-F238E27FC236}">
                <a16:creationId xmlns:a16="http://schemas.microsoft.com/office/drawing/2014/main" id="{B507DBF9-9AA2-4F13-AC54-F55985304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673" y="278366"/>
            <a:ext cx="4743061" cy="29644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alkyria Chronicles 4 Gets A Price Drop And Complete Edition - Game Informer">
            <a:extLst>
              <a:ext uri="{FF2B5EF4-FFF2-40B4-BE49-F238E27FC236}">
                <a16:creationId xmlns:a16="http://schemas.microsoft.com/office/drawing/2014/main" id="{F77D1A88-8325-41AB-B5D2-BA04FFE9A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273" y="3379147"/>
            <a:ext cx="5885197" cy="3310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agon Quest 11 has a US release date and new trailer - The Verge">
            <a:extLst>
              <a:ext uri="{FF2B5EF4-FFF2-40B4-BE49-F238E27FC236}">
                <a16:creationId xmlns:a16="http://schemas.microsoft.com/office/drawing/2014/main" id="{026ADDA8-9C52-4C5C-BBF7-357E9F92F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411" y="391587"/>
            <a:ext cx="3545629" cy="26592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outdoor, toy&#10;&#10;Description automatically generated">
            <a:extLst>
              <a:ext uri="{FF2B5EF4-FFF2-40B4-BE49-F238E27FC236}">
                <a16:creationId xmlns:a16="http://schemas.microsoft.com/office/drawing/2014/main" id="{E700D1A9-4F9B-44C0-8D9D-C6BC15E2D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20" y="3565370"/>
            <a:ext cx="3133725" cy="312420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1A89BC9-432F-4748-9E12-015E3473CE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497" y="654072"/>
            <a:ext cx="1456430" cy="88528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grpSp>
        <p:nvGrpSpPr>
          <p:cNvPr id="10" name="Group 9">
            <a:extLst>
              <a:ext uri="{FF2B5EF4-FFF2-40B4-BE49-F238E27FC236}">
                <a16:creationId xmlns:a16="http://schemas.microsoft.com/office/drawing/2014/main" id="{40B364AC-B0E7-45CA-98F2-F3C7BF4B13B8}"/>
              </a:ext>
            </a:extLst>
          </p:cNvPr>
          <p:cNvGrpSpPr/>
          <p:nvPr/>
        </p:nvGrpSpPr>
        <p:grpSpPr>
          <a:xfrm>
            <a:off x="898960" y="756667"/>
            <a:ext cx="1150920" cy="608040"/>
            <a:chOff x="898960" y="756667"/>
            <a:chExt cx="1150920" cy="6080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9DFEE60-F364-4601-89E6-5E18C6B08832}"/>
                    </a:ext>
                  </a:extLst>
                </p14:cNvPr>
                <p14:cNvContentPartPr/>
                <p14:nvPr/>
              </p14:nvContentPartPr>
              <p14:xfrm>
                <a:off x="898960" y="780787"/>
                <a:ext cx="750960" cy="583920"/>
              </p14:xfrm>
            </p:contentPart>
          </mc:Choice>
          <mc:Fallback xmlns="">
            <p:pic>
              <p:nvPicPr>
                <p:cNvPr id="8" name="Ink 7">
                  <a:extLst>
                    <a:ext uri="{FF2B5EF4-FFF2-40B4-BE49-F238E27FC236}">
                      <a16:creationId xmlns:a16="http://schemas.microsoft.com/office/drawing/2014/main" id="{B9DFEE60-F364-4601-89E6-5E18C6B08832}"/>
                    </a:ext>
                  </a:extLst>
                </p:cNvPr>
                <p:cNvPicPr/>
                <p:nvPr/>
              </p:nvPicPr>
              <p:blipFill>
                <a:blip r:embed="rId8"/>
                <a:stretch>
                  <a:fillRect/>
                </a:stretch>
              </p:blipFill>
              <p:spPr>
                <a:xfrm>
                  <a:off x="889960" y="772147"/>
                  <a:ext cx="7686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3CA0F60-8CB8-428D-82D7-BB08B12231D1}"/>
                    </a:ext>
                  </a:extLst>
                </p14:cNvPr>
                <p14:cNvContentPartPr/>
                <p14:nvPr/>
              </p14:nvContentPartPr>
              <p14:xfrm>
                <a:off x="1674040" y="756667"/>
                <a:ext cx="375840" cy="120600"/>
              </p14:xfrm>
            </p:contentPart>
          </mc:Choice>
          <mc:Fallback xmlns="">
            <p:pic>
              <p:nvPicPr>
                <p:cNvPr id="9" name="Ink 8">
                  <a:extLst>
                    <a:ext uri="{FF2B5EF4-FFF2-40B4-BE49-F238E27FC236}">
                      <a16:creationId xmlns:a16="http://schemas.microsoft.com/office/drawing/2014/main" id="{73CA0F60-8CB8-428D-82D7-BB08B12231D1}"/>
                    </a:ext>
                  </a:extLst>
                </p:cNvPr>
                <p:cNvPicPr/>
                <p:nvPr/>
              </p:nvPicPr>
              <p:blipFill>
                <a:blip r:embed="rId10"/>
                <a:stretch>
                  <a:fillRect/>
                </a:stretch>
              </p:blipFill>
              <p:spPr>
                <a:xfrm>
                  <a:off x="1665040" y="748027"/>
                  <a:ext cx="393480" cy="138240"/>
                </a:xfrm>
                <a:prstGeom prst="rect">
                  <a:avLst/>
                </a:prstGeom>
              </p:spPr>
            </p:pic>
          </mc:Fallback>
        </mc:AlternateContent>
      </p:grpSp>
      <p:grpSp>
        <p:nvGrpSpPr>
          <p:cNvPr id="17" name="Group 16">
            <a:extLst>
              <a:ext uri="{FF2B5EF4-FFF2-40B4-BE49-F238E27FC236}">
                <a16:creationId xmlns:a16="http://schemas.microsoft.com/office/drawing/2014/main" id="{D4677172-1826-40DD-A3A3-514F9E8E6557}"/>
              </a:ext>
            </a:extLst>
          </p:cNvPr>
          <p:cNvGrpSpPr/>
          <p:nvPr/>
        </p:nvGrpSpPr>
        <p:grpSpPr>
          <a:xfrm>
            <a:off x="1411960" y="1162387"/>
            <a:ext cx="372960" cy="367560"/>
            <a:chOff x="1411960" y="1162387"/>
            <a:chExt cx="372960" cy="36756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580C106-565E-45E9-8E87-54ACF3FEC5CD}"/>
                    </a:ext>
                  </a:extLst>
                </p14:cNvPr>
                <p14:cNvContentPartPr/>
                <p14:nvPr/>
              </p14:nvContentPartPr>
              <p14:xfrm>
                <a:off x="1583320" y="1162387"/>
                <a:ext cx="167760" cy="332280"/>
              </p14:xfrm>
            </p:contentPart>
          </mc:Choice>
          <mc:Fallback xmlns="">
            <p:pic>
              <p:nvPicPr>
                <p:cNvPr id="11" name="Ink 10">
                  <a:extLst>
                    <a:ext uri="{FF2B5EF4-FFF2-40B4-BE49-F238E27FC236}">
                      <a16:creationId xmlns:a16="http://schemas.microsoft.com/office/drawing/2014/main" id="{B580C106-565E-45E9-8E87-54ACF3FEC5CD}"/>
                    </a:ext>
                  </a:extLst>
                </p:cNvPr>
                <p:cNvPicPr/>
                <p:nvPr/>
              </p:nvPicPr>
              <p:blipFill>
                <a:blip r:embed="rId12"/>
                <a:stretch>
                  <a:fillRect/>
                </a:stretch>
              </p:blipFill>
              <p:spPr>
                <a:xfrm>
                  <a:off x="1574680" y="1153387"/>
                  <a:ext cx="1854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A097E239-3A7A-4C0D-8077-03E9DB0D2071}"/>
                    </a:ext>
                  </a:extLst>
                </p14:cNvPr>
                <p14:cNvContentPartPr/>
                <p14:nvPr/>
              </p14:nvContentPartPr>
              <p14:xfrm>
                <a:off x="1606720" y="1311067"/>
                <a:ext cx="178200" cy="218880"/>
              </p14:xfrm>
            </p:contentPart>
          </mc:Choice>
          <mc:Fallback xmlns="">
            <p:pic>
              <p:nvPicPr>
                <p:cNvPr id="12" name="Ink 11">
                  <a:extLst>
                    <a:ext uri="{FF2B5EF4-FFF2-40B4-BE49-F238E27FC236}">
                      <a16:creationId xmlns:a16="http://schemas.microsoft.com/office/drawing/2014/main" id="{A097E239-3A7A-4C0D-8077-03E9DB0D2071}"/>
                    </a:ext>
                  </a:extLst>
                </p:cNvPr>
                <p:cNvPicPr/>
                <p:nvPr/>
              </p:nvPicPr>
              <p:blipFill>
                <a:blip r:embed="rId14"/>
                <a:stretch>
                  <a:fillRect/>
                </a:stretch>
              </p:blipFill>
              <p:spPr>
                <a:xfrm>
                  <a:off x="1598080" y="1302427"/>
                  <a:ext cx="1958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E362647B-FA7E-4AE7-A619-82FF8680ECF2}"/>
                    </a:ext>
                  </a:extLst>
                </p14:cNvPr>
                <p14:cNvContentPartPr/>
                <p14:nvPr/>
              </p14:nvContentPartPr>
              <p14:xfrm>
                <a:off x="1481080" y="1187947"/>
                <a:ext cx="123840" cy="330120"/>
              </p14:xfrm>
            </p:contentPart>
          </mc:Choice>
          <mc:Fallback xmlns="">
            <p:pic>
              <p:nvPicPr>
                <p:cNvPr id="14" name="Ink 13">
                  <a:extLst>
                    <a:ext uri="{FF2B5EF4-FFF2-40B4-BE49-F238E27FC236}">
                      <a16:creationId xmlns:a16="http://schemas.microsoft.com/office/drawing/2014/main" id="{E362647B-FA7E-4AE7-A619-82FF8680ECF2}"/>
                    </a:ext>
                  </a:extLst>
                </p:cNvPr>
                <p:cNvPicPr/>
                <p:nvPr/>
              </p:nvPicPr>
              <p:blipFill>
                <a:blip r:embed="rId16"/>
                <a:stretch>
                  <a:fillRect/>
                </a:stretch>
              </p:blipFill>
              <p:spPr>
                <a:xfrm>
                  <a:off x="1472080" y="1179307"/>
                  <a:ext cx="1414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54077520-E573-4304-A619-C4FCB11531AC}"/>
                    </a:ext>
                  </a:extLst>
                </p14:cNvPr>
                <p14:cNvContentPartPr/>
                <p14:nvPr/>
              </p14:nvContentPartPr>
              <p14:xfrm>
                <a:off x="1411960" y="1177507"/>
                <a:ext cx="95760" cy="329400"/>
              </p14:xfrm>
            </p:contentPart>
          </mc:Choice>
          <mc:Fallback xmlns="">
            <p:pic>
              <p:nvPicPr>
                <p:cNvPr id="16" name="Ink 15">
                  <a:extLst>
                    <a:ext uri="{FF2B5EF4-FFF2-40B4-BE49-F238E27FC236}">
                      <a16:creationId xmlns:a16="http://schemas.microsoft.com/office/drawing/2014/main" id="{54077520-E573-4304-A619-C4FCB11531AC}"/>
                    </a:ext>
                  </a:extLst>
                </p:cNvPr>
                <p:cNvPicPr/>
                <p:nvPr/>
              </p:nvPicPr>
              <p:blipFill>
                <a:blip r:embed="rId18"/>
                <a:stretch>
                  <a:fillRect/>
                </a:stretch>
              </p:blipFill>
              <p:spPr>
                <a:xfrm>
                  <a:off x="1402960" y="1168867"/>
                  <a:ext cx="113400" cy="347040"/>
                </a:xfrm>
                <a:prstGeom prst="rect">
                  <a:avLst/>
                </a:prstGeom>
              </p:spPr>
            </p:pic>
          </mc:Fallback>
        </mc:AlternateContent>
      </p:grpSp>
      <p:pic>
        <p:nvPicPr>
          <p:cNvPr id="19" name="Picture 18" descr="A picture containing grass, outdoor, tree&#10;&#10;Description automatically generated">
            <a:extLst>
              <a:ext uri="{FF2B5EF4-FFF2-40B4-BE49-F238E27FC236}">
                <a16:creationId xmlns:a16="http://schemas.microsoft.com/office/drawing/2014/main" id="{79862CB7-60D5-4433-AC64-7A4645832C9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7120" y="1973153"/>
            <a:ext cx="1447800" cy="123825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000B0651-A722-48BE-AF30-F25572268925}"/>
                  </a:ext>
                </a:extLst>
              </p14:cNvPr>
              <p14:cNvContentPartPr/>
              <p14:nvPr/>
            </p14:nvContentPartPr>
            <p14:xfrm>
              <a:off x="382000" y="2315107"/>
              <a:ext cx="98280" cy="443880"/>
            </p14:xfrm>
          </p:contentPart>
        </mc:Choice>
        <mc:Fallback xmlns="">
          <p:pic>
            <p:nvPicPr>
              <p:cNvPr id="26" name="Ink 25">
                <a:extLst>
                  <a:ext uri="{FF2B5EF4-FFF2-40B4-BE49-F238E27FC236}">
                    <a16:creationId xmlns:a16="http://schemas.microsoft.com/office/drawing/2014/main" id="{000B0651-A722-48BE-AF30-F25572268925}"/>
                  </a:ext>
                </a:extLst>
              </p:cNvPr>
              <p:cNvPicPr/>
              <p:nvPr/>
            </p:nvPicPr>
            <p:blipFill>
              <a:blip r:embed="rId21"/>
              <a:stretch>
                <a:fillRect/>
              </a:stretch>
            </p:blipFill>
            <p:spPr>
              <a:xfrm>
                <a:off x="373000" y="2306467"/>
                <a:ext cx="11592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F104C399-9C2E-4BDE-A350-C3743DFEF8EE}"/>
                  </a:ext>
                </a:extLst>
              </p14:cNvPr>
              <p14:cNvContentPartPr/>
              <p14:nvPr/>
            </p14:nvContentPartPr>
            <p14:xfrm>
              <a:off x="388120" y="2743507"/>
              <a:ext cx="1159560" cy="407520"/>
            </p14:xfrm>
          </p:contentPart>
        </mc:Choice>
        <mc:Fallback xmlns="">
          <p:pic>
            <p:nvPicPr>
              <p:cNvPr id="27" name="Ink 26">
                <a:extLst>
                  <a:ext uri="{FF2B5EF4-FFF2-40B4-BE49-F238E27FC236}">
                    <a16:creationId xmlns:a16="http://schemas.microsoft.com/office/drawing/2014/main" id="{F104C399-9C2E-4BDE-A350-C3743DFEF8EE}"/>
                  </a:ext>
                </a:extLst>
              </p:cNvPr>
              <p:cNvPicPr/>
              <p:nvPr/>
            </p:nvPicPr>
            <p:blipFill>
              <a:blip r:embed="rId23"/>
              <a:stretch>
                <a:fillRect/>
              </a:stretch>
            </p:blipFill>
            <p:spPr>
              <a:xfrm>
                <a:off x="379480" y="2734507"/>
                <a:ext cx="117720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D3CDB2D2-E580-4460-A4E8-05F0F7AB631B}"/>
                  </a:ext>
                </a:extLst>
              </p14:cNvPr>
              <p14:cNvContentPartPr/>
              <p14:nvPr/>
            </p14:nvContentPartPr>
            <p14:xfrm>
              <a:off x="483520" y="2225827"/>
              <a:ext cx="1100160" cy="288000"/>
            </p14:xfrm>
          </p:contentPart>
        </mc:Choice>
        <mc:Fallback xmlns="">
          <p:pic>
            <p:nvPicPr>
              <p:cNvPr id="31" name="Ink 30">
                <a:extLst>
                  <a:ext uri="{FF2B5EF4-FFF2-40B4-BE49-F238E27FC236}">
                    <a16:creationId xmlns:a16="http://schemas.microsoft.com/office/drawing/2014/main" id="{D3CDB2D2-E580-4460-A4E8-05F0F7AB631B}"/>
                  </a:ext>
                </a:extLst>
              </p:cNvPr>
              <p:cNvPicPr/>
              <p:nvPr/>
            </p:nvPicPr>
            <p:blipFill>
              <a:blip r:embed="rId25"/>
              <a:stretch>
                <a:fillRect/>
              </a:stretch>
            </p:blipFill>
            <p:spPr>
              <a:xfrm>
                <a:off x="474880" y="2217187"/>
                <a:ext cx="11178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27" name="Ink 1026">
                <a:extLst>
                  <a:ext uri="{FF2B5EF4-FFF2-40B4-BE49-F238E27FC236}">
                    <a16:creationId xmlns:a16="http://schemas.microsoft.com/office/drawing/2014/main" id="{DC49FC2D-967B-41D6-8B88-93CF4DD5750B}"/>
                  </a:ext>
                </a:extLst>
              </p14:cNvPr>
              <p14:cNvContentPartPr/>
              <p14:nvPr/>
            </p14:nvContentPartPr>
            <p14:xfrm>
              <a:off x="1543000" y="2508787"/>
              <a:ext cx="47160" cy="364680"/>
            </p14:xfrm>
          </p:contentPart>
        </mc:Choice>
        <mc:Fallback xmlns="">
          <p:pic>
            <p:nvPicPr>
              <p:cNvPr id="1027" name="Ink 1026">
                <a:extLst>
                  <a:ext uri="{FF2B5EF4-FFF2-40B4-BE49-F238E27FC236}">
                    <a16:creationId xmlns:a16="http://schemas.microsoft.com/office/drawing/2014/main" id="{DC49FC2D-967B-41D6-8B88-93CF4DD5750B}"/>
                  </a:ext>
                </a:extLst>
              </p:cNvPr>
              <p:cNvPicPr/>
              <p:nvPr/>
            </p:nvPicPr>
            <p:blipFill>
              <a:blip r:embed="rId27"/>
              <a:stretch>
                <a:fillRect/>
              </a:stretch>
            </p:blipFill>
            <p:spPr>
              <a:xfrm>
                <a:off x="1534360" y="2500147"/>
                <a:ext cx="648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29" name="Ink 1028">
                <a:extLst>
                  <a:ext uri="{FF2B5EF4-FFF2-40B4-BE49-F238E27FC236}">
                    <a16:creationId xmlns:a16="http://schemas.microsoft.com/office/drawing/2014/main" id="{73BAE64F-D27B-42CF-801D-CB0C3E35C5A8}"/>
                  </a:ext>
                </a:extLst>
              </p14:cNvPr>
              <p14:cNvContentPartPr/>
              <p14:nvPr/>
            </p14:nvContentPartPr>
            <p14:xfrm>
              <a:off x="616720" y="2385667"/>
              <a:ext cx="689400" cy="585360"/>
            </p14:xfrm>
          </p:contentPart>
        </mc:Choice>
        <mc:Fallback xmlns="">
          <p:pic>
            <p:nvPicPr>
              <p:cNvPr id="1029" name="Ink 1028">
                <a:extLst>
                  <a:ext uri="{FF2B5EF4-FFF2-40B4-BE49-F238E27FC236}">
                    <a16:creationId xmlns:a16="http://schemas.microsoft.com/office/drawing/2014/main" id="{73BAE64F-D27B-42CF-801D-CB0C3E35C5A8}"/>
                  </a:ext>
                </a:extLst>
              </p:cNvPr>
              <p:cNvPicPr/>
              <p:nvPr/>
            </p:nvPicPr>
            <p:blipFill>
              <a:blip r:embed="rId29"/>
              <a:stretch>
                <a:fillRect/>
              </a:stretch>
            </p:blipFill>
            <p:spPr>
              <a:xfrm>
                <a:off x="608080" y="2377027"/>
                <a:ext cx="707040" cy="603000"/>
              </a:xfrm>
              <a:prstGeom prst="rect">
                <a:avLst/>
              </a:prstGeom>
            </p:spPr>
          </p:pic>
        </mc:Fallback>
      </mc:AlternateContent>
      <p:sp>
        <p:nvSpPr>
          <p:cNvPr id="1034" name="Arrow: Down 1033">
            <a:extLst>
              <a:ext uri="{FF2B5EF4-FFF2-40B4-BE49-F238E27FC236}">
                <a16:creationId xmlns:a16="http://schemas.microsoft.com/office/drawing/2014/main" id="{7E9C8531-8D16-40D4-ABE0-F6B5A4ED617E}"/>
              </a:ext>
            </a:extLst>
          </p:cNvPr>
          <p:cNvSpPr/>
          <p:nvPr/>
        </p:nvSpPr>
        <p:spPr>
          <a:xfrm rot="4343897">
            <a:off x="2570456" y="600398"/>
            <a:ext cx="131829" cy="54774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36" name="Picture 1035" descr="A picture containing grass, outdoor&#10;&#10;Description automatically generated">
            <a:extLst>
              <a:ext uri="{FF2B5EF4-FFF2-40B4-BE49-F238E27FC236}">
                <a16:creationId xmlns:a16="http://schemas.microsoft.com/office/drawing/2014/main" id="{3E938863-F50F-4F0E-A945-278132EEB67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027212" y="3461010"/>
            <a:ext cx="914400" cy="904875"/>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45" name="Arrow: Down 44">
            <a:extLst>
              <a:ext uri="{FF2B5EF4-FFF2-40B4-BE49-F238E27FC236}">
                <a16:creationId xmlns:a16="http://schemas.microsoft.com/office/drawing/2014/main" id="{B972453F-2B7C-4605-ADD9-70DB5E5FAF94}"/>
              </a:ext>
            </a:extLst>
          </p:cNvPr>
          <p:cNvSpPr/>
          <p:nvPr/>
        </p:nvSpPr>
        <p:spPr>
          <a:xfrm rot="10800000">
            <a:off x="933602" y="3324994"/>
            <a:ext cx="199996" cy="108344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46" name="Picture 1045">
            <a:extLst>
              <a:ext uri="{FF2B5EF4-FFF2-40B4-BE49-F238E27FC236}">
                <a16:creationId xmlns:a16="http://schemas.microsoft.com/office/drawing/2014/main" id="{D50AD39A-D82D-493D-841F-B1461E340EC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894698" y="5279472"/>
            <a:ext cx="1057275" cy="76200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59" name="Arrow: Down 58">
            <a:extLst>
              <a:ext uri="{FF2B5EF4-FFF2-40B4-BE49-F238E27FC236}">
                <a16:creationId xmlns:a16="http://schemas.microsoft.com/office/drawing/2014/main" id="{A1E95E40-165C-4545-A4B1-681854C62B0E}"/>
              </a:ext>
            </a:extLst>
          </p:cNvPr>
          <p:cNvSpPr/>
          <p:nvPr/>
        </p:nvSpPr>
        <p:spPr>
          <a:xfrm rot="17671918">
            <a:off x="9320148" y="5048881"/>
            <a:ext cx="181791" cy="70132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Arrow: Down 59">
            <a:extLst>
              <a:ext uri="{FF2B5EF4-FFF2-40B4-BE49-F238E27FC236}">
                <a16:creationId xmlns:a16="http://schemas.microsoft.com/office/drawing/2014/main" id="{FFF05591-D2A0-4806-9D24-752498A07D6B}"/>
              </a:ext>
            </a:extLst>
          </p:cNvPr>
          <p:cNvSpPr/>
          <p:nvPr/>
        </p:nvSpPr>
        <p:spPr>
          <a:xfrm rot="20051308">
            <a:off x="10478084" y="1822328"/>
            <a:ext cx="254866" cy="157313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32">
            <p14:nvContentPartPr>
              <p14:cNvPr id="1051" name="Ink 1050">
                <a:extLst>
                  <a:ext uri="{FF2B5EF4-FFF2-40B4-BE49-F238E27FC236}">
                    <a16:creationId xmlns:a16="http://schemas.microsoft.com/office/drawing/2014/main" id="{207A5174-41A9-4226-9E41-B9359AC6613B}"/>
                  </a:ext>
                </a:extLst>
              </p14:cNvPr>
              <p14:cNvContentPartPr/>
              <p14:nvPr/>
            </p14:nvContentPartPr>
            <p14:xfrm>
              <a:off x="11111440" y="3644587"/>
              <a:ext cx="606600" cy="701280"/>
            </p14:xfrm>
          </p:contentPart>
        </mc:Choice>
        <mc:Fallback xmlns="">
          <p:pic>
            <p:nvPicPr>
              <p:cNvPr id="1051" name="Ink 1050">
                <a:extLst>
                  <a:ext uri="{FF2B5EF4-FFF2-40B4-BE49-F238E27FC236}">
                    <a16:creationId xmlns:a16="http://schemas.microsoft.com/office/drawing/2014/main" id="{207A5174-41A9-4226-9E41-B9359AC6613B}"/>
                  </a:ext>
                </a:extLst>
              </p:cNvPr>
              <p:cNvPicPr/>
              <p:nvPr/>
            </p:nvPicPr>
            <p:blipFill>
              <a:blip r:embed="rId33"/>
              <a:stretch>
                <a:fillRect/>
              </a:stretch>
            </p:blipFill>
            <p:spPr>
              <a:xfrm>
                <a:off x="11102440" y="3635587"/>
                <a:ext cx="624240" cy="718920"/>
              </a:xfrm>
              <a:prstGeom prst="rect">
                <a:avLst/>
              </a:prstGeom>
            </p:spPr>
          </p:pic>
        </mc:Fallback>
      </mc:AlternateContent>
      <p:sp>
        <p:nvSpPr>
          <p:cNvPr id="64" name="TextBox 63">
            <a:extLst>
              <a:ext uri="{FF2B5EF4-FFF2-40B4-BE49-F238E27FC236}">
                <a16:creationId xmlns:a16="http://schemas.microsoft.com/office/drawing/2014/main" id="{8284E68C-C3B2-4655-A19F-A94A8CDA2DA2}"/>
              </a:ext>
            </a:extLst>
          </p:cNvPr>
          <p:cNvSpPr txBox="1"/>
          <p:nvPr/>
        </p:nvSpPr>
        <p:spPr>
          <a:xfrm>
            <a:off x="154620" y="1603156"/>
            <a:ext cx="2303000" cy="338554"/>
          </a:xfrm>
          <a:prstGeom prst="rect">
            <a:avLst/>
          </a:prstGeom>
          <a:noFill/>
        </p:spPr>
        <p:txBody>
          <a:bodyPr wrap="square" rtlCol="0">
            <a:spAutoFit/>
          </a:bodyPr>
          <a:lstStyle/>
          <a:p>
            <a:r>
              <a:rPr lang="en-US" sz="1600" dirty="0"/>
              <a:t>Silhouette &amp; crease</a:t>
            </a:r>
            <a:endParaRPr lang="en-CA" sz="1600" dirty="0"/>
          </a:p>
        </p:txBody>
      </p:sp>
      <p:sp>
        <p:nvSpPr>
          <p:cNvPr id="65" name="TextBox 64">
            <a:extLst>
              <a:ext uri="{FF2B5EF4-FFF2-40B4-BE49-F238E27FC236}">
                <a16:creationId xmlns:a16="http://schemas.microsoft.com/office/drawing/2014/main" id="{61CDD300-3F80-4FEC-AB92-5ADA0C6F80CA}"/>
              </a:ext>
            </a:extLst>
          </p:cNvPr>
          <p:cNvSpPr txBox="1"/>
          <p:nvPr/>
        </p:nvSpPr>
        <p:spPr>
          <a:xfrm>
            <a:off x="9959940" y="4723473"/>
            <a:ext cx="2303000" cy="338554"/>
          </a:xfrm>
          <a:prstGeom prst="rect">
            <a:avLst/>
          </a:prstGeom>
          <a:noFill/>
        </p:spPr>
        <p:txBody>
          <a:bodyPr wrap="square" rtlCol="0">
            <a:spAutoFit/>
          </a:bodyPr>
          <a:lstStyle/>
          <a:p>
            <a:r>
              <a:rPr lang="en-US" sz="1600" dirty="0"/>
              <a:t>Silhouette &amp; crease</a:t>
            </a:r>
            <a:endParaRPr lang="en-CA" sz="1600" dirty="0"/>
          </a:p>
        </p:txBody>
      </p:sp>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88E277A2-1AAB-4663-9823-E247B93A7510}"/>
                  </a:ext>
                </a:extLst>
              </p14:cNvPr>
              <p14:cNvContentPartPr/>
              <p14:nvPr/>
            </p14:nvContentPartPr>
            <p14:xfrm>
              <a:off x="11134480" y="3800107"/>
              <a:ext cx="261000" cy="390240"/>
            </p14:xfrm>
          </p:contentPart>
        </mc:Choice>
        <mc:Fallback xmlns="">
          <p:pic>
            <p:nvPicPr>
              <p:cNvPr id="33" name="Ink 32">
                <a:extLst>
                  <a:ext uri="{FF2B5EF4-FFF2-40B4-BE49-F238E27FC236}">
                    <a16:creationId xmlns:a16="http://schemas.microsoft.com/office/drawing/2014/main" id="{88E277A2-1AAB-4663-9823-E247B93A7510}"/>
                  </a:ext>
                </a:extLst>
              </p:cNvPr>
              <p:cNvPicPr/>
              <p:nvPr/>
            </p:nvPicPr>
            <p:blipFill>
              <a:blip r:embed="rId35"/>
              <a:stretch>
                <a:fillRect/>
              </a:stretch>
            </p:blipFill>
            <p:spPr>
              <a:xfrm>
                <a:off x="11125840" y="3791107"/>
                <a:ext cx="278640" cy="407880"/>
              </a:xfrm>
              <a:prstGeom prst="rect">
                <a:avLst/>
              </a:prstGeom>
            </p:spPr>
          </p:pic>
        </mc:Fallback>
      </mc:AlternateContent>
      <p:grpSp>
        <p:nvGrpSpPr>
          <p:cNvPr id="35" name="Group 34">
            <a:extLst>
              <a:ext uri="{FF2B5EF4-FFF2-40B4-BE49-F238E27FC236}">
                <a16:creationId xmlns:a16="http://schemas.microsoft.com/office/drawing/2014/main" id="{7D14203B-76E4-49B6-8311-78A01716C883}"/>
              </a:ext>
            </a:extLst>
          </p:cNvPr>
          <p:cNvGrpSpPr/>
          <p:nvPr/>
        </p:nvGrpSpPr>
        <p:grpSpPr>
          <a:xfrm>
            <a:off x="10166080" y="5339107"/>
            <a:ext cx="314280" cy="585000"/>
            <a:chOff x="10166080" y="5339107"/>
            <a:chExt cx="314280" cy="585000"/>
          </a:xfrm>
        </p:grpSpPr>
        <mc:AlternateContent xmlns:mc="http://schemas.openxmlformats.org/markup-compatibility/2006" xmlns:p14="http://schemas.microsoft.com/office/powerpoint/2010/main">
          <mc:Choice Requires="p14">
            <p:contentPart p14:bwMode="auto" r:id="rId36">
              <p14:nvContentPartPr>
                <p14:cNvPr id="1047" name="Ink 1046">
                  <a:extLst>
                    <a:ext uri="{FF2B5EF4-FFF2-40B4-BE49-F238E27FC236}">
                      <a16:creationId xmlns:a16="http://schemas.microsoft.com/office/drawing/2014/main" id="{E34AF346-0972-4686-AA0C-BE4B7919BB94}"/>
                    </a:ext>
                  </a:extLst>
                </p14:cNvPr>
                <p14:cNvContentPartPr/>
                <p14:nvPr/>
              </p14:nvContentPartPr>
              <p14:xfrm>
                <a:off x="10174720" y="5339107"/>
                <a:ext cx="305640" cy="585000"/>
              </p14:xfrm>
            </p:contentPart>
          </mc:Choice>
          <mc:Fallback xmlns="">
            <p:pic>
              <p:nvPicPr>
                <p:cNvPr id="1047" name="Ink 1046">
                  <a:extLst>
                    <a:ext uri="{FF2B5EF4-FFF2-40B4-BE49-F238E27FC236}">
                      <a16:creationId xmlns:a16="http://schemas.microsoft.com/office/drawing/2014/main" id="{E34AF346-0972-4686-AA0C-BE4B7919BB94}"/>
                    </a:ext>
                  </a:extLst>
                </p:cNvPr>
                <p:cNvPicPr/>
                <p:nvPr/>
              </p:nvPicPr>
              <p:blipFill>
                <a:blip r:embed="rId37"/>
                <a:stretch>
                  <a:fillRect/>
                </a:stretch>
              </p:blipFill>
              <p:spPr>
                <a:xfrm>
                  <a:off x="10165720" y="5330107"/>
                  <a:ext cx="32328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48" name="Ink 1047">
                  <a:extLst>
                    <a:ext uri="{FF2B5EF4-FFF2-40B4-BE49-F238E27FC236}">
                      <a16:creationId xmlns:a16="http://schemas.microsoft.com/office/drawing/2014/main" id="{3D3AD92F-ECC4-4D9E-A053-A3A56E2CBBC8}"/>
                    </a:ext>
                  </a:extLst>
                </p14:cNvPr>
                <p14:cNvContentPartPr/>
                <p14:nvPr/>
              </p14:nvContentPartPr>
              <p14:xfrm>
                <a:off x="10166080" y="5431627"/>
                <a:ext cx="179640" cy="392400"/>
              </p14:xfrm>
            </p:contentPart>
          </mc:Choice>
          <mc:Fallback xmlns="">
            <p:pic>
              <p:nvPicPr>
                <p:cNvPr id="1048" name="Ink 1047">
                  <a:extLst>
                    <a:ext uri="{FF2B5EF4-FFF2-40B4-BE49-F238E27FC236}">
                      <a16:creationId xmlns:a16="http://schemas.microsoft.com/office/drawing/2014/main" id="{3D3AD92F-ECC4-4D9E-A053-A3A56E2CBBC8}"/>
                    </a:ext>
                  </a:extLst>
                </p:cNvPr>
                <p:cNvPicPr/>
                <p:nvPr/>
              </p:nvPicPr>
              <p:blipFill>
                <a:blip r:embed="rId39"/>
                <a:stretch>
                  <a:fillRect/>
                </a:stretch>
              </p:blipFill>
              <p:spPr>
                <a:xfrm>
                  <a:off x="10157440" y="5422627"/>
                  <a:ext cx="19728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ED2834DC-947C-4C74-B32D-47BB2404F04C}"/>
                    </a:ext>
                  </a:extLst>
                </p14:cNvPr>
                <p14:cNvContentPartPr/>
                <p14:nvPr/>
              </p14:nvContentPartPr>
              <p14:xfrm>
                <a:off x="10291000" y="5488867"/>
                <a:ext cx="117000" cy="279720"/>
              </p14:xfrm>
            </p:contentPart>
          </mc:Choice>
          <mc:Fallback xmlns="">
            <p:pic>
              <p:nvPicPr>
                <p:cNvPr id="34" name="Ink 33">
                  <a:extLst>
                    <a:ext uri="{FF2B5EF4-FFF2-40B4-BE49-F238E27FC236}">
                      <a16:creationId xmlns:a16="http://schemas.microsoft.com/office/drawing/2014/main" id="{ED2834DC-947C-4C74-B32D-47BB2404F04C}"/>
                    </a:ext>
                  </a:extLst>
                </p:cNvPr>
                <p:cNvPicPr/>
                <p:nvPr/>
              </p:nvPicPr>
              <p:blipFill>
                <a:blip r:embed="rId41"/>
                <a:stretch>
                  <a:fillRect/>
                </a:stretch>
              </p:blipFill>
              <p:spPr>
                <a:xfrm>
                  <a:off x="10282360" y="5479867"/>
                  <a:ext cx="134640" cy="297360"/>
                </a:xfrm>
                <a:prstGeom prst="rect">
                  <a:avLst/>
                </a:prstGeom>
              </p:spPr>
            </p:pic>
          </mc:Fallback>
        </mc:AlternateContent>
      </p:grpSp>
    </p:spTree>
    <p:extLst>
      <p:ext uri="{BB962C8B-B14F-4D97-AF65-F5344CB8AC3E}">
        <p14:creationId xmlns:p14="http://schemas.microsoft.com/office/powerpoint/2010/main" val="2002305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5A172F-A3C4-4714-A415-5DCB4E3902A2}"/>
              </a:ext>
            </a:extLst>
          </p:cNvPr>
          <p:cNvSpPr txBox="1"/>
          <p:nvPr/>
        </p:nvSpPr>
        <p:spPr>
          <a:xfrm>
            <a:off x="639661" y="264259"/>
            <a:ext cx="6094602" cy="923330"/>
          </a:xfrm>
          <a:prstGeom prst="rect">
            <a:avLst/>
          </a:prstGeom>
          <a:noFill/>
        </p:spPr>
        <p:txBody>
          <a:bodyPr wrap="square">
            <a:spAutoFit/>
          </a:bodyPr>
          <a:lstStyle/>
          <a:p>
            <a:r>
              <a:rPr lang="en-US" dirty="0"/>
              <a:t>Highlight</a:t>
            </a:r>
          </a:p>
          <a:p>
            <a:endParaRPr lang="en-US" dirty="0"/>
          </a:p>
          <a:p>
            <a:r>
              <a:rPr lang="en-US" dirty="0"/>
              <a:t>white + </a:t>
            </a:r>
            <a:r>
              <a:rPr lang="en-US" dirty="0">
                <a:solidFill>
                  <a:srgbClr val="FF0000"/>
                </a:solidFill>
              </a:rPr>
              <a:t>other color</a:t>
            </a:r>
            <a:r>
              <a:rPr lang="en-US" dirty="0"/>
              <a:t> = </a:t>
            </a:r>
            <a:r>
              <a:rPr lang="en-US" dirty="0">
                <a:solidFill>
                  <a:srgbClr val="FF0000"/>
                </a:solidFill>
              </a:rPr>
              <a:t>other color</a:t>
            </a:r>
            <a:endParaRPr lang="en-CA" dirty="0"/>
          </a:p>
        </p:txBody>
      </p:sp>
      <p:pic>
        <p:nvPicPr>
          <p:cNvPr id="4" name="Picture 3" descr="A picture containing white&#10;&#10;Description automatically generated">
            <a:extLst>
              <a:ext uri="{FF2B5EF4-FFF2-40B4-BE49-F238E27FC236}">
                <a16:creationId xmlns:a16="http://schemas.microsoft.com/office/drawing/2014/main" id="{5A4B0640-8FDB-4144-A07B-1A78027A2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981" y="2264185"/>
            <a:ext cx="2438400" cy="24384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4CD3485-7F01-401A-9908-873233131861}"/>
                  </a:ext>
                </a:extLst>
              </p14:cNvPr>
              <p14:cNvContentPartPr/>
              <p14:nvPr/>
            </p14:nvContentPartPr>
            <p14:xfrm>
              <a:off x="3590897" y="1976304"/>
              <a:ext cx="560880" cy="2726280"/>
            </p14:xfrm>
          </p:contentPart>
        </mc:Choice>
        <mc:Fallback xmlns="">
          <p:pic>
            <p:nvPicPr>
              <p:cNvPr id="5" name="Ink 4">
                <a:extLst>
                  <a:ext uri="{FF2B5EF4-FFF2-40B4-BE49-F238E27FC236}">
                    <a16:creationId xmlns:a16="http://schemas.microsoft.com/office/drawing/2014/main" id="{84CD3485-7F01-401A-9908-873233131861}"/>
                  </a:ext>
                </a:extLst>
              </p:cNvPr>
              <p:cNvPicPr/>
              <p:nvPr/>
            </p:nvPicPr>
            <p:blipFill>
              <a:blip r:embed="rId4"/>
              <a:stretch>
                <a:fillRect/>
              </a:stretch>
            </p:blipFill>
            <p:spPr>
              <a:xfrm>
                <a:off x="3581903" y="1967304"/>
                <a:ext cx="578509" cy="2743920"/>
              </a:xfrm>
              <a:prstGeom prst="rect">
                <a:avLst/>
              </a:prstGeom>
            </p:spPr>
          </p:pic>
        </mc:Fallback>
      </mc:AlternateContent>
      <p:pic>
        <p:nvPicPr>
          <p:cNvPr id="6" name="Picture 5">
            <a:extLst>
              <a:ext uri="{FF2B5EF4-FFF2-40B4-BE49-F238E27FC236}">
                <a16:creationId xmlns:a16="http://schemas.microsoft.com/office/drawing/2014/main" id="{B2E72D93-25B5-4FE3-91BA-2D2C33301014}"/>
              </a:ext>
            </a:extLst>
          </p:cNvPr>
          <p:cNvPicPr>
            <a:picLocks noChangeAspect="1"/>
          </p:cNvPicPr>
          <p:nvPr/>
        </p:nvPicPr>
        <p:blipFill>
          <a:blip r:embed="rId5"/>
          <a:stretch>
            <a:fillRect/>
          </a:stretch>
        </p:blipFill>
        <p:spPr>
          <a:xfrm>
            <a:off x="6894614" y="537850"/>
            <a:ext cx="4657725" cy="809625"/>
          </a:xfrm>
          <a:prstGeom prst="rect">
            <a:avLst/>
          </a:prstGeom>
        </p:spPr>
      </p:pic>
      <p:pic>
        <p:nvPicPr>
          <p:cNvPr id="12" name="Picture 11" descr="Background pattern&#10;&#10;Description automatically generated">
            <a:extLst>
              <a:ext uri="{FF2B5EF4-FFF2-40B4-BE49-F238E27FC236}">
                <a16:creationId xmlns:a16="http://schemas.microsoft.com/office/drawing/2014/main" id="{27CB1C36-414B-4835-BE0B-BAA18102E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4457" y="2264489"/>
            <a:ext cx="2438095" cy="2438095"/>
          </a:xfrm>
          <a:prstGeom prst="rect">
            <a:avLst/>
          </a:prstGeom>
        </p:spPr>
      </p:pic>
    </p:spTree>
    <p:extLst>
      <p:ext uri="{BB962C8B-B14F-4D97-AF65-F5344CB8AC3E}">
        <p14:creationId xmlns:p14="http://schemas.microsoft.com/office/powerpoint/2010/main" val="2919459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22F80C-690E-4B2B-8BA0-518BF1C74026}"/>
              </a:ext>
            </a:extLst>
          </p:cNvPr>
          <p:cNvSpPr txBox="1"/>
          <p:nvPr/>
        </p:nvSpPr>
        <p:spPr>
          <a:xfrm>
            <a:off x="1278294" y="4693298"/>
            <a:ext cx="1018227" cy="646331"/>
          </a:xfrm>
          <a:prstGeom prst="rect">
            <a:avLst/>
          </a:prstGeom>
          <a:noFill/>
        </p:spPr>
        <p:txBody>
          <a:bodyPr wrap="none" rtlCol="0">
            <a:spAutoFit/>
          </a:bodyPr>
          <a:lstStyle/>
          <a:p>
            <a:r>
              <a:rPr lang="en-US" dirty="0"/>
              <a:t>Original</a:t>
            </a:r>
          </a:p>
          <a:p>
            <a:endParaRPr lang="en-CA" dirty="0"/>
          </a:p>
        </p:txBody>
      </p:sp>
      <p:sp>
        <p:nvSpPr>
          <p:cNvPr id="15" name="TextBox 14">
            <a:extLst>
              <a:ext uri="{FF2B5EF4-FFF2-40B4-BE49-F238E27FC236}">
                <a16:creationId xmlns:a16="http://schemas.microsoft.com/office/drawing/2014/main" id="{DC7C9E7F-8890-47B1-8E15-161A429AF3B4}"/>
              </a:ext>
            </a:extLst>
          </p:cNvPr>
          <p:cNvSpPr txBox="1"/>
          <p:nvPr/>
        </p:nvSpPr>
        <p:spPr>
          <a:xfrm>
            <a:off x="5150725" y="4674932"/>
            <a:ext cx="1689886" cy="646331"/>
          </a:xfrm>
          <a:prstGeom prst="rect">
            <a:avLst/>
          </a:prstGeom>
          <a:noFill/>
        </p:spPr>
        <p:txBody>
          <a:bodyPr wrap="none" rtlCol="0">
            <a:spAutoFit/>
          </a:bodyPr>
          <a:lstStyle/>
          <a:p>
            <a:r>
              <a:rPr lang="en-US" dirty="0"/>
              <a:t>Changed </a:t>
            </a:r>
            <a:r>
              <a:rPr lang="en-US" dirty="0" err="1"/>
              <a:t>hVal</a:t>
            </a:r>
            <a:endParaRPr lang="en-US" dirty="0"/>
          </a:p>
          <a:p>
            <a:endParaRPr lang="en-CA" dirty="0"/>
          </a:p>
        </p:txBody>
      </p:sp>
      <p:sp>
        <p:nvSpPr>
          <p:cNvPr id="16" name="TextBox 15">
            <a:extLst>
              <a:ext uri="{FF2B5EF4-FFF2-40B4-BE49-F238E27FC236}">
                <a16:creationId xmlns:a16="http://schemas.microsoft.com/office/drawing/2014/main" id="{41BABC91-95B8-4F3A-B289-0362054A84CD}"/>
              </a:ext>
            </a:extLst>
          </p:cNvPr>
          <p:cNvSpPr txBox="1"/>
          <p:nvPr/>
        </p:nvSpPr>
        <p:spPr>
          <a:xfrm>
            <a:off x="8480580" y="4674932"/>
            <a:ext cx="3467616" cy="923330"/>
          </a:xfrm>
          <a:prstGeom prst="rect">
            <a:avLst/>
          </a:prstGeom>
          <a:noFill/>
        </p:spPr>
        <p:txBody>
          <a:bodyPr wrap="none" rtlCol="0">
            <a:spAutoFit/>
          </a:bodyPr>
          <a:lstStyle/>
          <a:p>
            <a:r>
              <a:rPr lang="en-US" dirty="0"/>
              <a:t>Changed opacity(how much to</a:t>
            </a:r>
          </a:p>
          <a:p>
            <a:r>
              <a:rPr lang="en-US" dirty="0"/>
              <a:t> blend the texture and color)</a:t>
            </a:r>
          </a:p>
          <a:p>
            <a:endParaRPr lang="en-CA" dirty="0"/>
          </a:p>
        </p:txBody>
      </p:sp>
      <p:sp>
        <p:nvSpPr>
          <p:cNvPr id="17" name="TextBox 16">
            <a:extLst>
              <a:ext uri="{FF2B5EF4-FFF2-40B4-BE49-F238E27FC236}">
                <a16:creationId xmlns:a16="http://schemas.microsoft.com/office/drawing/2014/main" id="{FC6671A4-07C0-42FD-9CD3-867A7FB11F4A}"/>
              </a:ext>
            </a:extLst>
          </p:cNvPr>
          <p:cNvSpPr txBox="1"/>
          <p:nvPr/>
        </p:nvSpPr>
        <p:spPr>
          <a:xfrm>
            <a:off x="264167" y="-38890"/>
            <a:ext cx="1301959" cy="369332"/>
          </a:xfrm>
          <a:prstGeom prst="rect">
            <a:avLst/>
          </a:prstGeom>
          <a:noFill/>
        </p:spPr>
        <p:txBody>
          <a:bodyPr wrap="none" rtlCol="0">
            <a:spAutoFit/>
          </a:bodyPr>
          <a:lstStyle/>
          <a:p>
            <a:r>
              <a:rPr lang="en-US" dirty="0">
                <a:solidFill>
                  <a:srgbClr val="0070C0"/>
                </a:solidFill>
              </a:rPr>
              <a:t>Final color</a:t>
            </a:r>
            <a:endParaRPr lang="en-CA" dirty="0">
              <a:solidFill>
                <a:srgbClr val="0070C0"/>
              </a:solidFill>
            </a:endParaRPr>
          </a:p>
        </p:txBody>
      </p:sp>
      <p:sp>
        <p:nvSpPr>
          <p:cNvPr id="18" name="TextBox 17">
            <a:extLst>
              <a:ext uri="{FF2B5EF4-FFF2-40B4-BE49-F238E27FC236}">
                <a16:creationId xmlns:a16="http://schemas.microsoft.com/office/drawing/2014/main" id="{300BC3A6-78F1-47F5-90BE-5319942AA590}"/>
              </a:ext>
            </a:extLst>
          </p:cNvPr>
          <p:cNvSpPr txBox="1"/>
          <p:nvPr/>
        </p:nvSpPr>
        <p:spPr>
          <a:xfrm>
            <a:off x="780177" y="5703141"/>
            <a:ext cx="9627957" cy="369332"/>
          </a:xfrm>
          <a:prstGeom prst="rect">
            <a:avLst/>
          </a:prstGeom>
          <a:noFill/>
        </p:spPr>
        <p:txBody>
          <a:bodyPr wrap="none" rtlCol="0">
            <a:spAutoFit/>
          </a:bodyPr>
          <a:lstStyle/>
          <a:p>
            <a:r>
              <a:rPr lang="en-CA" dirty="0" err="1">
                <a:solidFill>
                  <a:srgbClr val="FF0000"/>
                </a:solidFill>
              </a:rPr>
              <a:t>FragColour</a:t>
            </a:r>
            <a:r>
              <a:rPr lang="en-CA" dirty="0">
                <a:solidFill>
                  <a:srgbClr val="FF0000"/>
                </a:solidFill>
              </a:rPr>
              <a:t> = vec4(</a:t>
            </a:r>
            <a:r>
              <a:rPr lang="en-CA" dirty="0" err="1">
                <a:solidFill>
                  <a:srgbClr val="FF0000"/>
                </a:solidFill>
              </a:rPr>
              <a:t>texColour.xyz</a:t>
            </a:r>
            <a:r>
              <a:rPr lang="en-CA" dirty="0">
                <a:solidFill>
                  <a:srgbClr val="FF0000"/>
                </a:solidFill>
              </a:rPr>
              <a:t> * </a:t>
            </a:r>
            <a:r>
              <a:rPr lang="en-CA" dirty="0" err="1">
                <a:solidFill>
                  <a:srgbClr val="FF0000"/>
                </a:solidFill>
              </a:rPr>
              <a:t>objColor</a:t>
            </a:r>
            <a:r>
              <a:rPr lang="en-CA" dirty="0">
                <a:solidFill>
                  <a:srgbClr val="FF0000"/>
                </a:solidFill>
              </a:rPr>
              <a:t> * opacity + </a:t>
            </a:r>
            <a:r>
              <a:rPr lang="en-CA" dirty="0" err="1">
                <a:solidFill>
                  <a:srgbClr val="FF0000"/>
                </a:solidFill>
              </a:rPr>
              <a:t>texColour.xyz</a:t>
            </a:r>
            <a:r>
              <a:rPr lang="en-CA" dirty="0">
                <a:solidFill>
                  <a:srgbClr val="FF0000"/>
                </a:solidFill>
              </a:rPr>
              <a:t> * (1 - opacity), 1.0);</a:t>
            </a:r>
          </a:p>
        </p:txBody>
      </p:sp>
      <p:pic>
        <p:nvPicPr>
          <p:cNvPr id="3" name="Picture 2">
            <a:extLst>
              <a:ext uri="{FF2B5EF4-FFF2-40B4-BE49-F238E27FC236}">
                <a16:creationId xmlns:a16="http://schemas.microsoft.com/office/drawing/2014/main" id="{AAEB9A23-A7C2-4F98-A0C9-CA80CDB319F6}"/>
              </a:ext>
            </a:extLst>
          </p:cNvPr>
          <p:cNvPicPr>
            <a:picLocks noChangeAspect="1"/>
          </p:cNvPicPr>
          <p:nvPr/>
        </p:nvPicPr>
        <p:blipFill>
          <a:blip r:embed="rId2"/>
          <a:stretch>
            <a:fillRect/>
          </a:stretch>
        </p:blipFill>
        <p:spPr>
          <a:xfrm>
            <a:off x="299169" y="435321"/>
            <a:ext cx="3485881" cy="3775509"/>
          </a:xfrm>
          <a:prstGeom prst="rect">
            <a:avLst/>
          </a:prstGeom>
        </p:spPr>
      </p:pic>
      <p:pic>
        <p:nvPicPr>
          <p:cNvPr id="5" name="Picture 4">
            <a:extLst>
              <a:ext uri="{FF2B5EF4-FFF2-40B4-BE49-F238E27FC236}">
                <a16:creationId xmlns:a16="http://schemas.microsoft.com/office/drawing/2014/main" id="{8B26326E-DE0F-4BDF-8534-029B2091DEDC}"/>
              </a:ext>
            </a:extLst>
          </p:cNvPr>
          <p:cNvPicPr>
            <a:picLocks noChangeAspect="1"/>
          </p:cNvPicPr>
          <p:nvPr/>
        </p:nvPicPr>
        <p:blipFill>
          <a:blip r:embed="rId3"/>
          <a:stretch>
            <a:fillRect/>
          </a:stretch>
        </p:blipFill>
        <p:spPr>
          <a:xfrm>
            <a:off x="4032749" y="435321"/>
            <a:ext cx="3298044" cy="3775509"/>
          </a:xfrm>
          <a:prstGeom prst="rect">
            <a:avLst/>
          </a:prstGeom>
        </p:spPr>
      </p:pic>
      <p:pic>
        <p:nvPicPr>
          <p:cNvPr id="8" name="Picture 7">
            <a:extLst>
              <a:ext uri="{FF2B5EF4-FFF2-40B4-BE49-F238E27FC236}">
                <a16:creationId xmlns:a16="http://schemas.microsoft.com/office/drawing/2014/main" id="{59779BA1-A938-42A6-B4D0-E33B83F9C2EF}"/>
              </a:ext>
            </a:extLst>
          </p:cNvPr>
          <p:cNvPicPr>
            <a:picLocks noChangeAspect="1"/>
          </p:cNvPicPr>
          <p:nvPr/>
        </p:nvPicPr>
        <p:blipFill>
          <a:blip r:embed="rId4"/>
          <a:stretch>
            <a:fillRect/>
          </a:stretch>
        </p:blipFill>
        <p:spPr>
          <a:xfrm>
            <a:off x="7790444" y="435321"/>
            <a:ext cx="3608767" cy="3775509"/>
          </a:xfrm>
          <a:prstGeom prst="rect">
            <a:avLst/>
          </a:prstGeom>
        </p:spPr>
      </p:pic>
    </p:spTree>
    <p:extLst>
      <p:ext uri="{BB962C8B-B14F-4D97-AF65-F5344CB8AC3E}">
        <p14:creationId xmlns:p14="http://schemas.microsoft.com/office/powerpoint/2010/main" val="864064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380E9-100E-4819-BE4F-BFEE0E32307D}"/>
              </a:ext>
            </a:extLst>
          </p:cNvPr>
          <p:cNvSpPr txBox="1"/>
          <p:nvPr/>
        </p:nvSpPr>
        <p:spPr>
          <a:xfrm>
            <a:off x="528249" y="106832"/>
            <a:ext cx="3323346" cy="369332"/>
          </a:xfrm>
          <a:prstGeom prst="rect">
            <a:avLst/>
          </a:prstGeom>
          <a:noFill/>
        </p:spPr>
        <p:txBody>
          <a:bodyPr wrap="none" rtlCol="0">
            <a:spAutoFit/>
          </a:bodyPr>
          <a:lstStyle/>
          <a:p>
            <a:r>
              <a:rPr lang="en-US" dirty="0"/>
              <a:t>Compared with assignment 3</a:t>
            </a:r>
            <a:endParaRPr lang="en-CA" dirty="0"/>
          </a:p>
        </p:txBody>
      </p:sp>
      <p:pic>
        <p:nvPicPr>
          <p:cNvPr id="4" name="Picture 3" descr="A picture containing orange, ceramic ware&#10;&#10;Description automatically generated">
            <a:extLst>
              <a:ext uri="{FF2B5EF4-FFF2-40B4-BE49-F238E27FC236}">
                <a16:creationId xmlns:a16="http://schemas.microsoft.com/office/drawing/2014/main" id="{282E2ABF-F206-454F-80B8-01566C677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970" y="988765"/>
            <a:ext cx="4752975" cy="4029075"/>
          </a:xfrm>
          <a:prstGeom prst="rect">
            <a:avLst/>
          </a:prstGeom>
        </p:spPr>
      </p:pic>
      <p:sp>
        <p:nvSpPr>
          <p:cNvPr id="6" name="TextBox 5">
            <a:extLst>
              <a:ext uri="{FF2B5EF4-FFF2-40B4-BE49-F238E27FC236}">
                <a16:creationId xmlns:a16="http://schemas.microsoft.com/office/drawing/2014/main" id="{1104ED17-D4C3-4BFC-AE02-E6FFAA9E2FE7}"/>
              </a:ext>
            </a:extLst>
          </p:cNvPr>
          <p:cNvSpPr txBox="1"/>
          <p:nvPr/>
        </p:nvSpPr>
        <p:spPr>
          <a:xfrm>
            <a:off x="2427329" y="5654351"/>
            <a:ext cx="944489" cy="369332"/>
          </a:xfrm>
          <a:prstGeom prst="rect">
            <a:avLst/>
          </a:prstGeom>
          <a:noFill/>
        </p:spPr>
        <p:txBody>
          <a:bodyPr wrap="none" rtlCol="0">
            <a:spAutoFit/>
          </a:bodyPr>
          <a:lstStyle/>
          <a:p>
            <a:r>
              <a:rPr lang="en-US" dirty="0"/>
              <a:t>project</a:t>
            </a:r>
            <a:endParaRPr lang="en-CA" dirty="0"/>
          </a:p>
        </p:txBody>
      </p:sp>
      <p:sp>
        <p:nvSpPr>
          <p:cNvPr id="7" name="TextBox 6">
            <a:extLst>
              <a:ext uri="{FF2B5EF4-FFF2-40B4-BE49-F238E27FC236}">
                <a16:creationId xmlns:a16="http://schemas.microsoft.com/office/drawing/2014/main" id="{F96F3A6C-0D80-4BA0-8D93-9A9B31EEED50}"/>
              </a:ext>
            </a:extLst>
          </p:cNvPr>
          <p:cNvSpPr txBox="1"/>
          <p:nvPr/>
        </p:nvSpPr>
        <p:spPr>
          <a:xfrm>
            <a:off x="7873448" y="5654351"/>
            <a:ext cx="1418978" cy="369332"/>
          </a:xfrm>
          <a:prstGeom prst="rect">
            <a:avLst/>
          </a:prstGeom>
          <a:noFill/>
        </p:spPr>
        <p:txBody>
          <a:bodyPr wrap="none" rtlCol="0">
            <a:spAutoFit/>
          </a:bodyPr>
          <a:lstStyle/>
          <a:p>
            <a:r>
              <a:rPr lang="en-US" dirty="0"/>
              <a:t>assignment</a:t>
            </a:r>
            <a:endParaRPr lang="en-CA" dirty="0"/>
          </a:p>
        </p:txBody>
      </p:sp>
      <p:pic>
        <p:nvPicPr>
          <p:cNvPr id="9" name="Picture 8">
            <a:extLst>
              <a:ext uri="{FF2B5EF4-FFF2-40B4-BE49-F238E27FC236}">
                <a16:creationId xmlns:a16="http://schemas.microsoft.com/office/drawing/2014/main" id="{F6459D9F-8F21-4E23-A6F4-E7E8AE59D49B}"/>
              </a:ext>
            </a:extLst>
          </p:cNvPr>
          <p:cNvPicPr>
            <a:picLocks noChangeAspect="1"/>
          </p:cNvPicPr>
          <p:nvPr/>
        </p:nvPicPr>
        <p:blipFill>
          <a:blip r:embed="rId3"/>
          <a:stretch>
            <a:fillRect/>
          </a:stretch>
        </p:blipFill>
        <p:spPr>
          <a:xfrm>
            <a:off x="916440" y="988765"/>
            <a:ext cx="3907901" cy="3592566"/>
          </a:xfrm>
          <a:prstGeom prst="rect">
            <a:avLst/>
          </a:prstGeom>
        </p:spPr>
      </p:pic>
    </p:spTree>
    <p:extLst>
      <p:ext uri="{BB962C8B-B14F-4D97-AF65-F5344CB8AC3E}">
        <p14:creationId xmlns:p14="http://schemas.microsoft.com/office/powerpoint/2010/main" val="137716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456D5-4979-4EF7-9B74-E0759B63758D}"/>
              </a:ext>
            </a:extLst>
          </p:cNvPr>
          <p:cNvSpPr txBox="1"/>
          <p:nvPr/>
        </p:nvSpPr>
        <p:spPr>
          <a:xfrm>
            <a:off x="488658" y="259951"/>
            <a:ext cx="6094602" cy="369332"/>
          </a:xfrm>
          <a:prstGeom prst="rect">
            <a:avLst/>
          </a:prstGeom>
          <a:noFill/>
        </p:spPr>
        <p:txBody>
          <a:bodyPr wrap="square">
            <a:spAutoFit/>
          </a:bodyPr>
          <a:lstStyle/>
          <a:p>
            <a:r>
              <a:rPr lang="en-CA" dirty="0">
                <a:solidFill>
                  <a:srgbClr val="0070C0"/>
                </a:solidFill>
              </a:rPr>
              <a:t>Metal</a:t>
            </a:r>
          </a:p>
        </p:txBody>
      </p:sp>
      <p:pic>
        <p:nvPicPr>
          <p:cNvPr id="5" name="Picture 4">
            <a:extLst>
              <a:ext uri="{FF2B5EF4-FFF2-40B4-BE49-F238E27FC236}">
                <a16:creationId xmlns:a16="http://schemas.microsoft.com/office/drawing/2014/main" id="{CA58BA8A-D5D4-4B88-96C1-A1E03FF9F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592" y="1799253"/>
            <a:ext cx="2438400" cy="2438400"/>
          </a:xfrm>
          <a:prstGeom prst="rect">
            <a:avLst/>
          </a:prstGeom>
        </p:spPr>
      </p:pic>
      <p:sp>
        <p:nvSpPr>
          <p:cNvPr id="6" name="TextBox 5">
            <a:extLst>
              <a:ext uri="{FF2B5EF4-FFF2-40B4-BE49-F238E27FC236}">
                <a16:creationId xmlns:a16="http://schemas.microsoft.com/office/drawing/2014/main" id="{33153AC2-DECC-4F76-9485-D5A09C6F101B}"/>
              </a:ext>
            </a:extLst>
          </p:cNvPr>
          <p:cNvSpPr txBox="1"/>
          <p:nvPr/>
        </p:nvSpPr>
        <p:spPr>
          <a:xfrm>
            <a:off x="6007899" y="2804470"/>
            <a:ext cx="1835759" cy="707886"/>
          </a:xfrm>
          <a:prstGeom prst="rect">
            <a:avLst/>
          </a:prstGeom>
          <a:noFill/>
        </p:spPr>
        <p:txBody>
          <a:bodyPr wrap="none" rtlCol="0">
            <a:spAutoFit/>
          </a:bodyPr>
          <a:lstStyle/>
          <a:p>
            <a:r>
              <a:rPr lang="en-CA" sz="4000" dirty="0"/>
              <a:t>+ color</a:t>
            </a:r>
          </a:p>
        </p:txBody>
      </p:sp>
    </p:spTree>
    <p:extLst>
      <p:ext uri="{BB962C8B-B14F-4D97-AF65-F5344CB8AC3E}">
        <p14:creationId xmlns:p14="http://schemas.microsoft.com/office/powerpoint/2010/main" val="871573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2E94AB-30DE-40B4-8710-4296F00C1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313" y="2960419"/>
            <a:ext cx="2438400" cy="2438400"/>
          </a:xfrm>
          <a:prstGeom prst="rect">
            <a:avLst/>
          </a:prstGeom>
        </p:spPr>
      </p:pic>
      <p:sp>
        <p:nvSpPr>
          <p:cNvPr id="3" name="TextBox 2">
            <a:extLst>
              <a:ext uri="{FF2B5EF4-FFF2-40B4-BE49-F238E27FC236}">
                <a16:creationId xmlns:a16="http://schemas.microsoft.com/office/drawing/2014/main" id="{D26127CE-6BFE-42F3-AC53-389F726613A7}"/>
              </a:ext>
            </a:extLst>
          </p:cNvPr>
          <p:cNvSpPr txBox="1"/>
          <p:nvPr/>
        </p:nvSpPr>
        <p:spPr>
          <a:xfrm>
            <a:off x="956345" y="880844"/>
            <a:ext cx="4770858" cy="1754326"/>
          </a:xfrm>
          <a:prstGeom prst="rect">
            <a:avLst/>
          </a:prstGeom>
          <a:noFill/>
        </p:spPr>
        <p:txBody>
          <a:bodyPr wrap="none" rtlCol="0">
            <a:spAutoFit/>
          </a:bodyPr>
          <a:lstStyle/>
          <a:p>
            <a:endParaRPr lang="en-US" dirty="0"/>
          </a:p>
          <a:p>
            <a:r>
              <a:rPr lang="en-US" dirty="0"/>
              <a:t>Hue is the same as near-silhouette texture</a:t>
            </a:r>
          </a:p>
          <a:p>
            <a:r>
              <a:rPr lang="en-US" dirty="0"/>
              <a:t>But metal has shiny highlight</a:t>
            </a:r>
          </a:p>
          <a:p>
            <a:endParaRPr lang="en-US" dirty="0"/>
          </a:p>
          <a:p>
            <a:r>
              <a:rPr lang="en-US" dirty="0"/>
              <a:t>Blend </a:t>
            </a:r>
          </a:p>
          <a:p>
            <a:r>
              <a:rPr lang="en-US" dirty="0"/>
              <a:t>	white + </a:t>
            </a:r>
            <a:r>
              <a:rPr lang="en-US" dirty="0">
                <a:solidFill>
                  <a:srgbClr val="FF0000"/>
                </a:solidFill>
              </a:rPr>
              <a:t>other color</a:t>
            </a:r>
            <a:r>
              <a:rPr lang="en-US" dirty="0"/>
              <a:t> = </a:t>
            </a:r>
            <a:r>
              <a:rPr lang="en-US" dirty="0">
                <a:solidFill>
                  <a:srgbClr val="FF0000"/>
                </a:solidFill>
              </a:rPr>
              <a:t>other color</a:t>
            </a:r>
            <a:endParaRPr lang="en-CA"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5227DD7-7F16-426D-90DD-C6354D198749}"/>
                  </a:ext>
                </a:extLst>
              </p14:cNvPr>
              <p14:cNvContentPartPr/>
              <p14:nvPr/>
            </p14:nvContentPartPr>
            <p14:xfrm>
              <a:off x="2439991" y="2717224"/>
              <a:ext cx="1368360" cy="1057320"/>
            </p14:xfrm>
          </p:contentPart>
        </mc:Choice>
        <mc:Fallback xmlns="">
          <p:pic>
            <p:nvPicPr>
              <p:cNvPr id="5" name="Ink 4">
                <a:extLst>
                  <a:ext uri="{FF2B5EF4-FFF2-40B4-BE49-F238E27FC236}">
                    <a16:creationId xmlns:a16="http://schemas.microsoft.com/office/drawing/2014/main" id="{85227DD7-7F16-426D-90DD-C6354D198749}"/>
                  </a:ext>
                </a:extLst>
              </p:cNvPr>
              <p:cNvPicPr/>
              <p:nvPr/>
            </p:nvPicPr>
            <p:blipFill>
              <a:blip r:embed="rId4"/>
              <a:stretch>
                <a:fillRect/>
              </a:stretch>
            </p:blipFill>
            <p:spPr>
              <a:xfrm>
                <a:off x="2431351" y="2708224"/>
                <a:ext cx="1386000" cy="1074960"/>
              </a:xfrm>
              <a:prstGeom prst="rect">
                <a:avLst/>
              </a:prstGeom>
            </p:spPr>
          </p:pic>
        </mc:Fallback>
      </mc:AlternateContent>
    </p:spTree>
    <p:extLst>
      <p:ext uri="{BB962C8B-B14F-4D97-AF65-F5344CB8AC3E}">
        <p14:creationId xmlns:p14="http://schemas.microsoft.com/office/powerpoint/2010/main" val="164660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2E94AB-30DE-40B4-8710-4296F00C1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123" y="3245884"/>
            <a:ext cx="2438400" cy="2438400"/>
          </a:xfrm>
          <a:prstGeom prst="rect">
            <a:avLst/>
          </a:prstGeom>
        </p:spPr>
      </p:pic>
      <p:sp>
        <p:nvSpPr>
          <p:cNvPr id="3" name="TextBox 2">
            <a:extLst>
              <a:ext uri="{FF2B5EF4-FFF2-40B4-BE49-F238E27FC236}">
                <a16:creationId xmlns:a16="http://schemas.microsoft.com/office/drawing/2014/main" id="{D26127CE-6BFE-42F3-AC53-389F726613A7}"/>
              </a:ext>
            </a:extLst>
          </p:cNvPr>
          <p:cNvSpPr txBox="1"/>
          <p:nvPr/>
        </p:nvSpPr>
        <p:spPr>
          <a:xfrm>
            <a:off x="973123" y="889233"/>
            <a:ext cx="4190571" cy="923330"/>
          </a:xfrm>
          <a:prstGeom prst="rect">
            <a:avLst/>
          </a:prstGeom>
          <a:noFill/>
        </p:spPr>
        <p:txBody>
          <a:bodyPr wrap="none" rtlCol="0">
            <a:spAutoFit/>
          </a:bodyPr>
          <a:lstStyle/>
          <a:p>
            <a:r>
              <a:rPr lang="en-US" dirty="0"/>
              <a:t>Hue is the same as non-metal texture</a:t>
            </a:r>
          </a:p>
          <a:p>
            <a:r>
              <a:rPr lang="en-US" dirty="0"/>
              <a:t>But metal has shiny highlight</a:t>
            </a:r>
          </a:p>
          <a:p>
            <a:endParaRPr 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5227DD7-7F16-426D-90DD-C6354D198749}"/>
                  </a:ext>
                </a:extLst>
              </p14:cNvPr>
              <p14:cNvContentPartPr/>
              <p14:nvPr/>
            </p14:nvContentPartPr>
            <p14:xfrm>
              <a:off x="2439991" y="2717224"/>
              <a:ext cx="1368360" cy="1057320"/>
            </p14:xfrm>
          </p:contentPart>
        </mc:Choice>
        <mc:Fallback xmlns="">
          <p:pic>
            <p:nvPicPr>
              <p:cNvPr id="5" name="Ink 4">
                <a:extLst>
                  <a:ext uri="{FF2B5EF4-FFF2-40B4-BE49-F238E27FC236}">
                    <a16:creationId xmlns:a16="http://schemas.microsoft.com/office/drawing/2014/main" id="{85227DD7-7F16-426D-90DD-C6354D198749}"/>
                  </a:ext>
                </a:extLst>
              </p:cNvPr>
              <p:cNvPicPr/>
              <p:nvPr/>
            </p:nvPicPr>
            <p:blipFill>
              <a:blip r:embed="rId4"/>
              <a:stretch>
                <a:fillRect/>
              </a:stretch>
            </p:blipFill>
            <p:spPr>
              <a:xfrm>
                <a:off x="2430989" y="2708227"/>
                <a:ext cx="1386005" cy="1074954"/>
              </a:xfrm>
              <a:prstGeom prst="rect">
                <a:avLst/>
              </a:prstGeom>
            </p:spPr>
          </p:pic>
        </mc:Fallback>
      </mc:AlternateContent>
      <p:pic>
        <p:nvPicPr>
          <p:cNvPr id="12" name="Picture 11">
            <a:extLst>
              <a:ext uri="{FF2B5EF4-FFF2-40B4-BE49-F238E27FC236}">
                <a16:creationId xmlns:a16="http://schemas.microsoft.com/office/drawing/2014/main" id="{55C8E0BA-1CC7-41F0-A6F4-8DE91E2ACCB9}"/>
              </a:ext>
            </a:extLst>
          </p:cNvPr>
          <p:cNvPicPr>
            <a:picLocks noChangeAspect="1"/>
          </p:cNvPicPr>
          <p:nvPr/>
        </p:nvPicPr>
        <p:blipFill>
          <a:blip r:embed="rId5"/>
          <a:stretch>
            <a:fillRect/>
          </a:stretch>
        </p:blipFill>
        <p:spPr>
          <a:xfrm>
            <a:off x="5851849" y="3621833"/>
            <a:ext cx="3810000" cy="1219200"/>
          </a:xfrm>
          <a:prstGeom prst="rect">
            <a:avLst/>
          </a:prstGeom>
        </p:spPr>
      </p:pic>
    </p:spTree>
    <p:extLst>
      <p:ext uri="{BB962C8B-B14F-4D97-AF65-F5344CB8AC3E}">
        <p14:creationId xmlns:p14="http://schemas.microsoft.com/office/powerpoint/2010/main" val="316608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8DC8DF9-C764-479D-B9DA-97CC2260CA9F}"/>
              </a:ext>
            </a:extLst>
          </p:cNvPr>
          <p:cNvSpPr txBox="1"/>
          <p:nvPr/>
        </p:nvSpPr>
        <p:spPr>
          <a:xfrm>
            <a:off x="1651518" y="4357396"/>
            <a:ext cx="1018227" cy="646331"/>
          </a:xfrm>
          <a:prstGeom prst="rect">
            <a:avLst/>
          </a:prstGeom>
          <a:noFill/>
        </p:spPr>
        <p:txBody>
          <a:bodyPr wrap="none" rtlCol="0">
            <a:spAutoFit/>
          </a:bodyPr>
          <a:lstStyle/>
          <a:p>
            <a:r>
              <a:rPr lang="en-US" dirty="0"/>
              <a:t>Original</a:t>
            </a:r>
          </a:p>
          <a:p>
            <a:endParaRPr lang="en-CA" dirty="0"/>
          </a:p>
        </p:txBody>
      </p:sp>
      <p:sp>
        <p:nvSpPr>
          <p:cNvPr id="11" name="TextBox 10">
            <a:extLst>
              <a:ext uri="{FF2B5EF4-FFF2-40B4-BE49-F238E27FC236}">
                <a16:creationId xmlns:a16="http://schemas.microsoft.com/office/drawing/2014/main" id="{F8DC445E-A21B-46CF-AEC6-EC2678EAADEA}"/>
              </a:ext>
            </a:extLst>
          </p:cNvPr>
          <p:cNvSpPr txBox="1"/>
          <p:nvPr/>
        </p:nvSpPr>
        <p:spPr>
          <a:xfrm>
            <a:off x="5057419" y="4357395"/>
            <a:ext cx="1689886" cy="646331"/>
          </a:xfrm>
          <a:prstGeom prst="rect">
            <a:avLst/>
          </a:prstGeom>
          <a:noFill/>
        </p:spPr>
        <p:txBody>
          <a:bodyPr wrap="none" rtlCol="0">
            <a:spAutoFit/>
          </a:bodyPr>
          <a:lstStyle/>
          <a:p>
            <a:r>
              <a:rPr lang="en-US" dirty="0"/>
              <a:t>Changed </a:t>
            </a:r>
            <a:r>
              <a:rPr lang="en-US" dirty="0" err="1"/>
              <a:t>hVal</a:t>
            </a:r>
            <a:endParaRPr lang="en-US" dirty="0"/>
          </a:p>
          <a:p>
            <a:endParaRPr lang="en-CA" dirty="0"/>
          </a:p>
        </p:txBody>
      </p:sp>
      <p:sp>
        <p:nvSpPr>
          <p:cNvPr id="12" name="TextBox 11">
            <a:extLst>
              <a:ext uri="{FF2B5EF4-FFF2-40B4-BE49-F238E27FC236}">
                <a16:creationId xmlns:a16="http://schemas.microsoft.com/office/drawing/2014/main" id="{2E0A5FC6-4CA3-451C-8B70-14769304148C}"/>
              </a:ext>
            </a:extLst>
          </p:cNvPr>
          <p:cNvSpPr txBox="1"/>
          <p:nvPr/>
        </p:nvSpPr>
        <p:spPr>
          <a:xfrm>
            <a:off x="8316161" y="4357395"/>
            <a:ext cx="3467616" cy="923330"/>
          </a:xfrm>
          <a:prstGeom prst="rect">
            <a:avLst/>
          </a:prstGeom>
          <a:noFill/>
        </p:spPr>
        <p:txBody>
          <a:bodyPr wrap="none" rtlCol="0">
            <a:spAutoFit/>
          </a:bodyPr>
          <a:lstStyle/>
          <a:p>
            <a:r>
              <a:rPr lang="en-US" dirty="0"/>
              <a:t>Changed opacity(how much to</a:t>
            </a:r>
          </a:p>
          <a:p>
            <a:r>
              <a:rPr lang="en-US" dirty="0"/>
              <a:t> blend the texture and color)</a:t>
            </a:r>
          </a:p>
          <a:p>
            <a:endParaRPr lang="en-CA" dirty="0"/>
          </a:p>
        </p:txBody>
      </p:sp>
      <p:sp>
        <p:nvSpPr>
          <p:cNvPr id="13" name="TextBox 12">
            <a:extLst>
              <a:ext uri="{FF2B5EF4-FFF2-40B4-BE49-F238E27FC236}">
                <a16:creationId xmlns:a16="http://schemas.microsoft.com/office/drawing/2014/main" id="{DEDFB150-253E-48FE-BD6A-C4C34DDA57DC}"/>
              </a:ext>
            </a:extLst>
          </p:cNvPr>
          <p:cNvSpPr txBox="1"/>
          <p:nvPr/>
        </p:nvSpPr>
        <p:spPr>
          <a:xfrm>
            <a:off x="1282021" y="5589146"/>
            <a:ext cx="9627957" cy="369332"/>
          </a:xfrm>
          <a:prstGeom prst="rect">
            <a:avLst/>
          </a:prstGeom>
          <a:noFill/>
        </p:spPr>
        <p:txBody>
          <a:bodyPr wrap="none" rtlCol="0">
            <a:spAutoFit/>
          </a:bodyPr>
          <a:lstStyle/>
          <a:p>
            <a:r>
              <a:rPr lang="en-CA" dirty="0" err="1">
                <a:solidFill>
                  <a:srgbClr val="FF0000"/>
                </a:solidFill>
              </a:rPr>
              <a:t>FragColour</a:t>
            </a:r>
            <a:r>
              <a:rPr lang="en-CA" dirty="0">
                <a:solidFill>
                  <a:srgbClr val="FF0000"/>
                </a:solidFill>
              </a:rPr>
              <a:t> = vec4(</a:t>
            </a:r>
            <a:r>
              <a:rPr lang="en-CA" dirty="0" err="1">
                <a:solidFill>
                  <a:srgbClr val="FF0000"/>
                </a:solidFill>
              </a:rPr>
              <a:t>texColour.xyz</a:t>
            </a:r>
            <a:r>
              <a:rPr lang="en-CA" dirty="0">
                <a:solidFill>
                  <a:srgbClr val="FF0000"/>
                </a:solidFill>
              </a:rPr>
              <a:t> * </a:t>
            </a:r>
            <a:r>
              <a:rPr lang="en-CA" dirty="0" err="1">
                <a:solidFill>
                  <a:srgbClr val="FF0000"/>
                </a:solidFill>
              </a:rPr>
              <a:t>objColor</a:t>
            </a:r>
            <a:r>
              <a:rPr lang="en-CA" dirty="0">
                <a:solidFill>
                  <a:srgbClr val="FF0000"/>
                </a:solidFill>
              </a:rPr>
              <a:t> * opacity + </a:t>
            </a:r>
            <a:r>
              <a:rPr lang="en-CA" dirty="0" err="1">
                <a:solidFill>
                  <a:srgbClr val="FF0000"/>
                </a:solidFill>
              </a:rPr>
              <a:t>texColour.xyz</a:t>
            </a:r>
            <a:r>
              <a:rPr lang="en-CA" dirty="0">
                <a:solidFill>
                  <a:srgbClr val="FF0000"/>
                </a:solidFill>
              </a:rPr>
              <a:t> * (1 - opacity), 1.0);</a:t>
            </a:r>
          </a:p>
        </p:txBody>
      </p:sp>
      <p:sp>
        <p:nvSpPr>
          <p:cNvPr id="14" name="TextBox 13">
            <a:extLst>
              <a:ext uri="{FF2B5EF4-FFF2-40B4-BE49-F238E27FC236}">
                <a16:creationId xmlns:a16="http://schemas.microsoft.com/office/drawing/2014/main" id="{D082A7AD-9932-4569-A41A-5E477277CDB1}"/>
              </a:ext>
            </a:extLst>
          </p:cNvPr>
          <p:cNvSpPr txBox="1"/>
          <p:nvPr/>
        </p:nvSpPr>
        <p:spPr>
          <a:xfrm>
            <a:off x="349559" y="247309"/>
            <a:ext cx="1301959" cy="369332"/>
          </a:xfrm>
          <a:prstGeom prst="rect">
            <a:avLst/>
          </a:prstGeom>
          <a:noFill/>
        </p:spPr>
        <p:txBody>
          <a:bodyPr wrap="none" rtlCol="0">
            <a:spAutoFit/>
          </a:bodyPr>
          <a:lstStyle/>
          <a:p>
            <a:r>
              <a:rPr lang="en-US" dirty="0">
                <a:solidFill>
                  <a:srgbClr val="0070C0"/>
                </a:solidFill>
              </a:rPr>
              <a:t>Final color</a:t>
            </a:r>
            <a:endParaRPr lang="en-CA" dirty="0">
              <a:solidFill>
                <a:srgbClr val="0070C0"/>
              </a:solidFill>
            </a:endParaRPr>
          </a:p>
        </p:txBody>
      </p:sp>
      <p:pic>
        <p:nvPicPr>
          <p:cNvPr id="17" name="Picture 16">
            <a:extLst>
              <a:ext uri="{FF2B5EF4-FFF2-40B4-BE49-F238E27FC236}">
                <a16:creationId xmlns:a16="http://schemas.microsoft.com/office/drawing/2014/main" id="{78FD5824-8238-4407-B08C-0D7F10F6E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16" y="678936"/>
            <a:ext cx="3733800" cy="3524250"/>
          </a:xfrm>
          <a:prstGeom prst="rect">
            <a:avLst/>
          </a:prstGeom>
        </p:spPr>
      </p:pic>
      <p:pic>
        <p:nvPicPr>
          <p:cNvPr id="19" name="Picture 18">
            <a:extLst>
              <a:ext uri="{FF2B5EF4-FFF2-40B4-BE49-F238E27FC236}">
                <a16:creationId xmlns:a16="http://schemas.microsoft.com/office/drawing/2014/main" id="{DD932503-D16E-4B92-A948-1BBF3A277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5721" y="692834"/>
            <a:ext cx="3956582" cy="3510351"/>
          </a:xfrm>
          <a:prstGeom prst="rect">
            <a:avLst/>
          </a:prstGeom>
        </p:spPr>
      </p:pic>
      <p:pic>
        <p:nvPicPr>
          <p:cNvPr id="23" name="Picture 22">
            <a:extLst>
              <a:ext uri="{FF2B5EF4-FFF2-40B4-BE49-F238E27FC236}">
                <a16:creationId xmlns:a16="http://schemas.microsoft.com/office/drawing/2014/main" id="{1712832F-7BAD-47FD-999A-E787EA152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809" y="678935"/>
            <a:ext cx="3654406" cy="3524249"/>
          </a:xfrm>
          <a:prstGeom prst="rect">
            <a:avLst/>
          </a:prstGeom>
        </p:spPr>
      </p:pic>
    </p:spTree>
    <p:extLst>
      <p:ext uri="{BB962C8B-B14F-4D97-AF65-F5344CB8AC3E}">
        <p14:creationId xmlns:p14="http://schemas.microsoft.com/office/powerpoint/2010/main" val="3523870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E00D1-7376-49F2-BB06-723FD738D1B5}"/>
              </a:ext>
            </a:extLst>
          </p:cNvPr>
          <p:cNvSpPr txBox="1"/>
          <p:nvPr/>
        </p:nvSpPr>
        <p:spPr>
          <a:xfrm>
            <a:off x="528249" y="106832"/>
            <a:ext cx="3323346" cy="369332"/>
          </a:xfrm>
          <a:prstGeom prst="rect">
            <a:avLst/>
          </a:prstGeom>
          <a:noFill/>
        </p:spPr>
        <p:txBody>
          <a:bodyPr wrap="none" rtlCol="0">
            <a:spAutoFit/>
          </a:bodyPr>
          <a:lstStyle/>
          <a:p>
            <a:r>
              <a:rPr lang="en-US" dirty="0"/>
              <a:t>Compared with assignment 3</a:t>
            </a:r>
            <a:endParaRPr lang="en-CA" dirty="0"/>
          </a:p>
        </p:txBody>
      </p:sp>
      <p:pic>
        <p:nvPicPr>
          <p:cNvPr id="4" name="Picture 3">
            <a:extLst>
              <a:ext uri="{FF2B5EF4-FFF2-40B4-BE49-F238E27FC236}">
                <a16:creationId xmlns:a16="http://schemas.microsoft.com/office/drawing/2014/main" id="{309EFC09-6C92-416C-A83F-349508D01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772" y="1080151"/>
            <a:ext cx="5019675" cy="3952875"/>
          </a:xfrm>
          <a:prstGeom prst="rect">
            <a:avLst/>
          </a:prstGeom>
        </p:spPr>
      </p:pic>
      <p:sp>
        <p:nvSpPr>
          <p:cNvPr id="6" name="TextBox 5">
            <a:extLst>
              <a:ext uri="{FF2B5EF4-FFF2-40B4-BE49-F238E27FC236}">
                <a16:creationId xmlns:a16="http://schemas.microsoft.com/office/drawing/2014/main" id="{CF7235AE-B309-44A3-B5AF-C917F0443F44}"/>
              </a:ext>
            </a:extLst>
          </p:cNvPr>
          <p:cNvSpPr txBox="1"/>
          <p:nvPr/>
        </p:nvSpPr>
        <p:spPr>
          <a:xfrm>
            <a:off x="2427329" y="5654351"/>
            <a:ext cx="944489" cy="369332"/>
          </a:xfrm>
          <a:prstGeom prst="rect">
            <a:avLst/>
          </a:prstGeom>
          <a:noFill/>
        </p:spPr>
        <p:txBody>
          <a:bodyPr wrap="none" rtlCol="0">
            <a:spAutoFit/>
          </a:bodyPr>
          <a:lstStyle/>
          <a:p>
            <a:r>
              <a:rPr lang="en-US" dirty="0"/>
              <a:t>project</a:t>
            </a:r>
            <a:endParaRPr lang="en-CA" dirty="0"/>
          </a:p>
        </p:txBody>
      </p:sp>
      <p:sp>
        <p:nvSpPr>
          <p:cNvPr id="7" name="TextBox 6">
            <a:extLst>
              <a:ext uri="{FF2B5EF4-FFF2-40B4-BE49-F238E27FC236}">
                <a16:creationId xmlns:a16="http://schemas.microsoft.com/office/drawing/2014/main" id="{D2F0540C-9400-4C50-883D-559DFE9BCAF3}"/>
              </a:ext>
            </a:extLst>
          </p:cNvPr>
          <p:cNvSpPr txBox="1"/>
          <p:nvPr/>
        </p:nvSpPr>
        <p:spPr>
          <a:xfrm>
            <a:off x="8427121" y="5623551"/>
            <a:ext cx="1418978" cy="369332"/>
          </a:xfrm>
          <a:prstGeom prst="rect">
            <a:avLst/>
          </a:prstGeom>
          <a:noFill/>
        </p:spPr>
        <p:txBody>
          <a:bodyPr wrap="none" rtlCol="0">
            <a:spAutoFit/>
          </a:bodyPr>
          <a:lstStyle/>
          <a:p>
            <a:r>
              <a:rPr lang="en-US" dirty="0"/>
              <a:t>assignment</a:t>
            </a:r>
            <a:endParaRPr lang="en-CA" dirty="0"/>
          </a:p>
        </p:txBody>
      </p:sp>
      <p:pic>
        <p:nvPicPr>
          <p:cNvPr id="8" name="Picture 7">
            <a:extLst>
              <a:ext uri="{FF2B5EF4-FFF2-40B4-BE49-F238E27FC236}">
                <a16:creationId xmlns:a16="http://schemas.microsoft.com/office/drawing/2014/main" id="{72EAAC9E-D262-43E2-AB00-7365E1322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53" y="1080151"/>
            <a:ext cx="4412211" cy="3914593"/>
          </a:xfrm>
          <a:prstGeom prst="rect">
            <a:avLst/>
          </a:prstGeom>
        </p:spPr>
      </p:pic>
    </p:spTree>
    <p:extLst>
      <p:ext uri="{BB962C8B-B14F-4D97-AF65-F5344CB8AC3E}">
        <p14:creationId xmlns:p14="http://schemas.microsoft.com/office/powerpoint/2010/main" val="2774912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24DDD7F0-1FEB-4A1A-9A93-698DF8466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DA74D5-0FAD-40ED-8B4E-6E21FB866707}"/>
              </a:ext>
            </a:extLst>
          </p:cNvPr>
          <p:cNvSpPr txBox="1"/>
          <p:nvPr/>
        </p:nvSpPr>
        <p:spPr>
          <a:xfrm>
            <a:off x="8108612" y="1144769"/>
            <a:ext cx="3724217" cy="28964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a:latin typeface="+mj-lt"/>
                <a:ea typeface="+mj-ea"/>
                <a:cs typeface="+mj-cs"/>
              </a:rPr>
              <a:t>Result</a:t>
            </a:r>
          </a:p>
        </p:txBody>
      </p:sp>
      <p:sp>
        <p:nvSpPr>
          <p:cNvPr id="21" name="Rectangle 20">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376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8611" y="4177748"/>
            <a:ext cx="3706859"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6C150ED-DB2F-4F0E-8CD3-29C80E53B6C9}"/>
              </a:ext>
            </a:extLst>
          </p:cNvPr>
          <p:cNvPicPr>
            <a:picLocks noChangeAspect="1"/>
          </p:cNvPicPr>
          <p:nvPr/>
        </p:nvPicPr>
        <p:blipFill>
          <a:blip r:embed="rId2"/>
          <a:stretch>
            <a:fillRect/>
          </a:stretch>
        </p:blipFill>
        <p:spPr>
          <a:xfrm>
            <a:off x="759159" y="330922"/>
            <a:ext cx="2400605" cy="2812590"/>
          </a:xfrm>
          <a:prstGeom prst="rect">
            <a:avLst/>
          </a:prstGeom>
        </p:spPr>
      </p:pic>
      <p:pic>
        <p:nvPicPr>
          <p:cNvPr id="8" name="Picture 7">
            <a:extLst>
              <a:ext uri="{FF2B5EF4-FFF2-40B4-BE49-F238E27FC236}">
                <a16:creationId xmlns:a16="http://schemas.microsoft.com/office/drawing/2014/main" id="{7BA10E35-9316-4E84-B6E2-A22E0CC3D794}"/>
              </a:ext>
            </a:extLst>
          </p:cNvPr>
          <p:cNvPicPr>
            <a:picLocks noChangeAspect="1"/>
          </p:cNvPicPr>
          <p:nvPr/>
        </p:nvPicPr>
        <p:blipFill>
          <a:blip r:embed="rId3"/>
          <a:stretch>
            <a:fillRect/>
          </a:stretch>
        </p:blipFill>
        <p:spPr>
          <a:xfrm>
            <a:off x="4323079" y="3429000"/>
            <a:ext cx="3381375" cy="2790825"/>
          </a:xfrm>
          <a:prstGeom prst="rect">
            <a:avLst/>
          </a:prstGeom>
        </p:spPr>
      </p:pic>
      <p:pic>
        <p:nvPicPr>
          <p:cNvPr id="13" name="Picture 12">
            <a:extLst>
              <a:ext uri="{FF2B5EF4-FFF2-40B4-BE49-F238E27FC236}">
                <a16:creationId xmlns:a16="http://schemas.microsoft.com/office/drawing/2014/main" id="{E52E494A-6A5D-4531-8461-E61D5F45C44A}"/>
              </a:ext>
            </a:extLst>
          </p:cNvPr>
          <p:cNvPicPr>
            <a:picLocks noChangeAspect="1"/>
          </p:cNvPicPr>
          <p:nvPr/>
        </p:nvPicPr>
        <p:blipFill>
          <a:blip r:embed="rId4"/>
          <a:stretch>
            <a:fillRect/>
          </a:stretch>
        </p:blipFill>
        <p:spPr>
          <a:xfrm>
            <a:off x="3882291" y="805319"/>
            <a:ext cx="3867150" cy="2362200"/>
          </a:xfrm>
          <a:prstGeom prst="rect">
            <a:avLst/>
          </a:prstGeom>
        </p:spPr>
      </p:pic>
      <p:pic>
        <p:nvPicPr>
          <p:cNvPr id="18" name="Picture 17">
            <a:extLst>
              <a:ext uri="{FF2B5EF4-FFF2-40B4-BE49-F238E27FC236}">
                <a16:creationId xmlns:a16="http://schemas.microsoft.com/office/drawing/2014/main" id="{DD541F61-C00C-4866-A36A-2303E13616AD}"/>
              </a:ext>
            </a:extLst>
          </p:cNvPr>
          <p:cNvPicPr>
            <a:picLocks noChangeAspect="1"/>
          </p:cNvPicPr>
          <p:nvPr/>
        </p:nvPicPr>
        <p:blipFill>
          <a:blip r:embed="rId5"/>
          <a:stretch>
            <a:fillRect/>
          </a:stretch>
        </p:blipFill>
        <p:spPr>
          <a:xfrm>
            <a:off x="376530" y="3598132"/>
            <a:ext cx="3513461" cy="2202700"/>
          </a:xfrm>
          <a:prstGeom prst="rect">
            <a:avLst/>
          </a:prstGeom>
        </p:spPr>
      </p:pic>
    </p:spTree>
    <p:extLst>
      <p:ext uri="{BB962C8B-B14F-4D97-AF65-F5344CB8AC3E}">
        <p14:creationId xmlns:p14="http://schemas.microsoft.com/office/powerpoint/2010/main" val="582462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91DB52-5993-4617-89DE-392CECCAFA32}"/>
              </a:ext>
            </a:extLst>
          </p:cNvPr>
          <p:cNvSpPr txBox="1"/>
          <p:nvPr/>
        </p:nvSpPr>
        <p:spPr>
          <a:xfrm>
            <a:off x="186656" y="276729"/>
            <a:ext cx="7808052" cy="769441"/>
          </a:xfrm>
          <a:prstGeom prst="rect">
            <a:avLst/>
          </a:prstGeom>
          <a:noFill/>
        </p:spPr>
        <p:txBody>
          <a:bodyPr wrap="square">
            <a:spAutoFit/>
          </a:bodyPr>
          <a:lstStyle/>
          <a:p>
            <a:r>
              <a:rPr lang="en-CA" sz="4400" b="0" i="0" dirty="0">
                <a:solidFill>
                  <a:srgbClr val="0070C0"/>
                </a:solidFill>
                <a:effectLst/>
                <a:latin typeface="Calibri" panose="020F0502020204030204" pitchFamily="34" charset="0"/>
              </a:rPr>
              <a:t> Limitations &amp; future directions</a:t>
            </a:r>
            <a:endParaRPr lang="en-CA" sz="4400" dirty="0">
              <a:solidFill>
                <a:srgbClr val="0070C0"/>
              </a:solidFill>
            </a:endParaRPr>
          </a:p>
        </p:txBody>
      </p:sp>
      <p:sp>
        <p:nvSpPr>
          <p:cNvPr id="4" name="TextBox 3">
            <a:extLst>
              <a:ext uri="{FF2B5EF4-FFF2-40B4-BE49-F238E27FC236}">
                <a16:creationId xmlns:a16="http://schemas.microsoft.com/office/drawing/2014/main" id="{270EC1A2-E46A-4A39-8503-2EC78509FA09}"/>
              </a:ext>
            </a:extLst>
          </p:cNvPr>
          <p:cNvSpPr txBox="1"/>
          <p:nvPr/>
        </p:nvSpPr>
        <p:spPr>
          <a:xfrm>
            <a:off x="1329349" y="1870745"/>
            <a:ext cx="5522666" cy="1323439"/>
          </a:xfrm>
          <a:prstGeom prst="rect">
            <a:avLst/>
          </a:prstGeom>
          <a:noFill/>
        </p:spPr>
        <p:txBody>
          <a:bodyPr wrap="none" rtlCol="0">
            <a:spAutoFit/>
          </a:bodyPr>
          <a:lstStyle/>
          <a:p>
            <a:r>
              <a:rPr lang="en-US" sz="4000" dirty="0"/>
              <a:t>Explore more textures</a:t>
            </a:r>
          </a:p>
          <a:p>
            <a:r>
              <a:rPr lang="en-US" sz="4000" dirty="0"/>
              <a:t>Improve feature lines</a:t>
            </a:r>
          </a:p>
        </p:txBody>
      </p:sp>
    </p:spTree>
    <p:extLst>
      <p:ext uri="{BB962C8B-B14F-4D97-AF65-F5344CB8AC3E}">
        <p14:creationId xmlns:p14="http://schemas.microsoft.com/office/powerpoint/2010/main" val="3022887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CBC39-7747-40E8-BBBA-7D68B1ADF605}"/>
              </a:ext>
            </a:extLst>
          </p:cNvPr>
          <p:cNvSpPr txBox="1"/>
          <p:nvPr/>
        </p:nvSpPr>
        <p:spPr>
          <a:xfrm>
            <a:off x="54512" y="8701"/>
            <a:ext cx="2079415" cy="369332"/>
          </a:xfrm>
          <a:prstGeom prst="rect">
            <a:avLst/>
          </a:prstGeom>
          <a:noFill/>
        </p:spPr>
        <p:txBody>
          <a:bodyPr wrap="none" rtlCol="0">
            <a:spAutoFit/>
          </a:bodyPr>
          <a:lstStyle/>
          <a:p>
            <a:r>
              <a:rPr lang="en-US" dirty="0">
                <a:solidFill>
                  <a:srgbClr val="0070C0"/>
                </a:solidFill>
              </a:rPr>
              <a:t>Motivation &amp; Goal</a:t>
            </a:r>
            <a:endParaRPr lang="en-CA" dirty="0">
              <a:solidFill>
                <a:srgbClr val="0070C0"/>
              </a:solidFill>
            </a:endParaRPr>
          </a:p>
        </p:txBody>
      </p:sp>
      <p:sp>
        <p:nvSpPr>
          <p:cNvPr id="3" name="TextBox 2">
            <a:extLst>
              <a:ext uri="{FF2B5EF4-FFF2-40B4-BE49-F238E27FC236}">
                <a16:creationId xmlns:a16="http://schemas.microsoft.com/office/drawing/2014/main" id="{EE703BF5-F921-45CA-AF43-FC807A2BE5C9}"/>
              </a:ext>
            </a:extLst>
          </p:cNvPr>
          <p:cNvSpPr txBox="1"/>
          <p:nvPr/>
        </p:nvSpPr>
        <p:spPr>
          <a:xfrm>
            <a:off x="1346880" y="756114"/>
            <a:ext cx="5607625" cy="369332"/>
          </a:xfrm>
          <a:prstGeom prst="rect">
            <a:avLst/>
          </a:prstGeom>
          <a:noFill/>
        </p:spPr>
        <p:txBody>
          <a:bodyPr wrap="none" rtlCol="0">
            <a:spAutoFit/>
          </a:bodyPr>
          <a:lstStyle/>
          <a:p>
            <a:r>
              <a:rPr lang="en-US" dirty="0"/>
              <a:t>From lecture, we learned attribute-based mapping.</a:t>
            </a:r>
          </a:p>
        </p:txBody>
      </p:sp>
      <p:pic>
        <p:nvPicPr>
          <p:cNvPr id="5" name="Picture 4">
            <a:extLst>
              <a:ext uri="{FF2B5EF4-FFF2-40B4-BE49-F238E27FC236}">
                <a16:creationId xmlns:a16="http://schemas.microsoft.com/office/drawing/2014/main" id="{ED78E66A-2777-442A-AAF2-217989B71230}"/>
              </a:ext>
            </a:extLst>
          </p:cNvPr>
          <p:cNvPicPr>
            <a:picLocks noChangeAspect="1"/>
          </p:cNvPicPr>
          <p:nvPr/>
        </p:nvPicPr>
        <p:blipFill>
          <a:blip r:embed="rId2"/>
          <a:stretch>
            <a:fillRect/>
          </a:stretch>
        </p:blipFill>
        <p:spPr>
          <a:xfrm>
            <a:off x="298580" y="1303693"/>
            <a:ext cx="4274100" cy="3800567"/>
          </a:xfrm>
          <a:prstGeom prst="rect">
            <a:avLst/>
          </a:prstGeom>
        </p:spPr>
      </p:pic>
      <p:pic>
        <p:nvPicPr>
          <p:cNvPr id="7" name="Picture 6">
            <a:extLst>
              <a:ext uri="{FF2B5EF4-FFF2-40B4-BE49-F238E27FC236}">
                <a16:creationId xmlns:a16="http://schemas.microsoft.com/office/drawing/2014/main" id="{4FC16DEE-BA57-4C60-A2F3-3B2192B9D43F}"/>
              </a:ext>
            </a:extLst>
          </p:cNvPr>
          <p:cNvPicPr>
            <a:picLocks noChangeAspect="1"/>
          </p:cNvPicPr>
          <p:nvPr/>
        </p:nvPicPr>
        <p:blipFill>
          <a:blip r:embed="rId3"/>
          <a:stretch>
            <a:fillRect/>
          </a:stretch>
        </p:blipFill>
        <p:spPr>
          <a:xfrm>
            <a:off x="4711959" y="1303693"/>
            <a:ext cx="4944738" cy="3903741"/>
          </a:xfrm>
          <a:prstGeom prst="rect">
            <a:avLst/>
          </a:prstGeom>
        </p:spPr>
      </p:pic>
      <p:sp>
        <p:nvSpPr>
          <p:cNvPr id="8" name="TextBox 7">
            <a:extLst>
              <a:ext uri="{FF2B5EF4-FFF2-40B4-BE49-F238E27FC236}">
                <a16:creationId xmlns:a16="http://schemas.microsoft.com/office/drawing/2014/main" id="{4907AFD1-8A51-4B4F-94FD-23DBA491B822}"/>
              </a:ext>
            </a:extLst>
          </p:cNvPr>
          <p:cNvSpPr txBox="1"/>
          <p:nvPr/>
        </p:nvSpPr>
        <p:spPr>
          <a:xfrm>
            <a:off x="2133927" y="5660588"/>
            <a:ext cx="7358105" cy="369332"/>
          </a:xfrm>
          <a:prstGeom prst="rect">
            <a:avLst/>
          </a:prstGeom>
          <a:noFill/>
        </p:spPr>
        <p:txBody>
          <a:bodyPr wrap="none" rtlCol="0">
            <a:spAutoFit/>
          </a:bodyPr>
          <a:lstStyle/>
          <a:p>
            <a:r>
              <a:rPr lang="en-US" dirty="0"/>
              <a:t>However, we need to generate different textures for different color.</a:t>
            </a:r>
            <a:endParaRPr lang="en-CA" dirty="0"/>
          </a:p>
        </p:txBody>
      </p:sp>
    </p:spTree>
    <p:extLst>
      <p:ext uri="{BB962C8B-B14F-4D97-AF65-F5344CB8AC3E}">
        <p14:creationId xmlns:p14="http://schemas.microsoft.com/office/powerpoint/2010/main" val="2367409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90637D-623D-4091-ADEC-2BE368E7C821}"/>
              </a:ext>
            </a:extLst>
          </p:cNvPr>
          <p:cNvSpPr txBox="1"/>
          <p:nvPr/>
        </p:nvSpPr>
        <p:spPr>
          <a:xfrm>
            <a:off x="385893" y="260059"/>
            <a:ext cx="1308371" cy="646331"/>
          </a:xfrm>
          <a:prstGeom prst="rect">
            <a:avLst/>
          </a:prstGeom>
          <a:noFill/>
        </p:spPr>
        <p:txBody>
          <a:bodyPr wrap="none" rtlCol="0">
            <a:spAutoFit/>
          </a:bodyPr>
          <a:lstStyle/>
          <a:p>
            <a:r>
              <a:rPr lang="en-US" dirty="0">
                <a:solidFill>
                  <a:srgbClr val="0070C0"/>
                </a:solidFill>
              </a:rPr>
              <a:t>Reference</a:t>
            </a:r>
          </a:p>
          <a:p>
            <a:endParaRPr lang="en-CA" dirty="0">
              <a:solidFill>
                <a:srgbClr val="0070C0"/>
              </a:solidFill>
            </a:endParaRPr>
          </a:p>
        </p:txBody>
      </p:sp>
      <p:sp>
        <p:nvSpPr>
          <p:cNvPr id="4" name="TextBox 3">
            <a:extLst>
              <a:ext uri="{FF2B5EF4-FFF2-40B4-BE49-F238E27FC236}">
                <a16:creationId xmlns:a16="http://schemas.microsoft.com/office/drawing/2014/main" id="{6EC6E94E-45DD-4766-B3A0-C1B821BFB212}"/>
              </a:ext>
            </a:extLst>
          </p:cNvPr>
          <p:cNvSpPr txBox="1"/>
          <p:nvPr/>
        </p:nvSpPr>
        <p:spPr>
          <a:xfrm>
            <a:off x="903215" y="1459684"/>
            <a:ext cx="10385570" cy="4444871"/>
          </a:xfrm>
          <a:prstGeom prst="rect">
            <a:avLst/>
          </a:prstGeom>
          <a:noFill/>
        </p:spPr>
        <p:txBody>
          <a:bodyPr wrap="square" rtlCol="0">
            <a:spAutoFit/>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等线" panose="02010600030101010101" pitchFamily="2" charset="-122"/>
                <a:cs typeface="Times New Roman" panose="02020603050405020304" pitchFamily="18" charset="0"/>
              </a:rPr>
              <a:t>Gooch-et-al-1998</a:t>
            </a: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等线" panose="02010600030101010101" pitchFamily="2" charset="-122"/>
                <a:cs typeface="Times New Roman" panose="02020603050405020304" pitchFamily="18" charset="0"/>
              </a:rPr>
              <a:t>Buchanan-Costa_Sousa-2000</a:t>
            </a:r>
          </a:p>
          <a:p>
            <a:pPr marL="342900" indent="-342900">
              <a:lnSpc>
                <a:spcPct val="107000"/>
              </a:lnSpc>
              <a:buFont typeface="+mj-lt"/>
              <a:buAutoNum type="arabicPeriod"/>
            </a:pPr>
            <a:r>
              <a:rPr lang="en-US" sz="1800" dirty="0">
                <a:effectLst/>
                <a:latin typeface="Calibri" panose="020F0502020204030204" pitchFamily="34" charset="0"/>
                <a:ea typeface="等线" panose="02010600030101010101" pitchFamily="2" charset="-122"/>
                <a:cs typeface="Times New Roman" panose="02020603050405020304" pitchFamily="18" charset="0"/>
              </a:rPr>
              <a:t>Barla-et-al-2006</a:t>
            </a:r>
          </a:p>
          <a:p>
            <a:pPr marL="342900" indent="-342900">
              <a:lnSpc>
                <a:spcPct val="107000"/>
              </a:lnSpc>
              <a:buFont typeface="+mj-lt"/>
              <a:buAutoNum type="arabicPeriod"/>
            </a:pPr>
            <a:r>
              <a:rPr lang="en-CA" b="0" i="0" dirty="0">
                <a:solidFill>
                  <a:srgbClr val="202122"/>
                </a:solidFill>
                <a:effectLst/>
                <a:latin typeface="Arial" panose="020B0604020202020204" pitchFamily="34" charset="0"/>
              </a:rPr>
              <a:t> </a:t>
            </a:r>
            <a:r>
              <a:rPr lang="en-CA" b="0" i="0" u="sng" dirty="0">
                <a:solidFill>
                  <a:srgbClr val="0B0080"/>
                </a:solidFill>
                <a:effectLst/>
                <a:latin typeface="Arial" panose="020B0604020202020204" pitchFamily="34" charset="0"/>
                <a:hlinkClick r:id="rId2"/>
              </a:rPr>
              <a:t>Maureen C. Stone</a:t>
            </a:r>
            <a:r>
              <a:rPr lang="en-CA" b="0" i="0" dirty="0">
                <a:solidFill>
                  <a:srgbClr val="202122"/>
                </a:solidFill>
                <a:effectLst/>
                <a:latin typeface="Arial" panose="020B0604020202020204" pitchFamily="34" charset="0"/>
              </a:rPr>
              <a:t> (August 2001). </a:t>
            </a:r>
            <a:r>
              <a:rPr lang="en-CA" b="0" i="0" u="none" strike="noStrike" dirty="0">
                <a:solidFill>
                  <a:srgbClr val="663366"/>
                </a:solidFill>
                <a:effectLst/>
                <a:latin typeface="Arial" panose="020B0604020202020204" pitchFamily="34" charset="0"/>
                <a:hlinkClick r:id="rId3"/>
              </a:rPr>
              <a:t>"A Survey of Color for Computer Graphics"</a:t>
            </a:r>
            <a:r>
              <a:rPr lang="en-CA" b="0" i="0" dirty="0">
                <a:solidFill>
                  <a:srgbClr val="202122"/>
                </a:solidFill>
                <a:effectLst/>
                <a:latin typeface="Arial" panose="020B0604020202020204" pitchFamily="34" charset="0"/>
              </a:rPr>
              <a:t>. Course at SIGGRAPH 2001.</a:t>
            </a:r>
          </a:p>
          <a:p>
            <a:pPr marL="342900" indent="-342900">
              <a:lnSpc>
                <a:spcPct val="107000"/>
              </a:lnSpc>
              <a:buFont typeface="+mj-lt"/>
              <a:buAutoNum type="arabicPeriod"/>
            </a:pPr>
            <a:r>
              <a:rPr lang="en-CA" b="0" i="0" dirty="0" err="1">
                <a:solidFill>
                  <a:srgbClr val="202122"/>
                </a:solidFill>
                <a:effectLst/>
                <a:latin typeface="Arial" panose="020B0604020202020204" pitchFamily="34" charset="0"/>
              </a:rPr>
              <a:t>MacEvoy</a:t>
            </a:r>
            <a:r>
              <a:rPr lang="en-CA" b="0" i="0" dirty="0">
                <a:solidFill>
                  <a:srgbClr val="202122"/>
                </a:solidFill>
                <a:effectLst/>
                <a:latin typeface="Arial" panose="020B0604020202020204" pitchFamily="34" charset="0"/>
              </a:rPr>
              <a:t>, Bruce. </a:t>
            </a:r>
            <a:r>
              <a:rPr lang="en-CA" b="0" i="0" u="none" strike="noStrike" dirty="0">
                <a:solidFill>
                  <a:srgbClr val="663366"/>
                </a:solidFill>
                <a:effectLst/>
                <a:latin typeface="Arial" panose="020B0604020202020204" pitchFamily="34" charset="0"/>
                <a:hlinkClick r:id="rId4"/>
              </a:rPr>
              <a:t>"handprint : </a:t>
            </a:r>
            <a:r>
              <a:rPr lang="en-CA" b="0" i="0" u="none" strike="noStrike" dirty="0" err="1">
                <a:solidFill>
                  <a:srgbClr val="663366"/>
                </a:solidFill>
                <a:effectLst/>
                <a:latin typeface="Arial" panose="020B0604020202020204" pitchFamily="34" charset="0"/>
                <a:hlinkClick r:id="rId4"/>
              </a:rPr>
              <a:t>colormaking</a:t>
            </a:r>
            <a:r>
              <a:rPr lang="en-CA" b="0" i="0" u="none" strike="noStrike" dirty="0">
                <a:solidFill>
                  <a:srgbClr val="663366"/>
                </a:solidFill>
                <a:effectLst/>
                <a:latin typeface="Arial" panose="020B0604020202020204" pitchFamily="34" charset="0"/>
                <a:hlinkClick r:id="rId4"/>
              </a:rPr>
              <a:t> attributes"</a:t>
            </a:r>
            <a:r>
              <a:rPr lang="en-CA" b="0" i="0" dirty="0">
                <a:solidFill>
                  <a:srgbClr val="202122"/>
                </a:solidFill>
                <a:effectLst/>
                <a:latin typeface="Arial" panose="020B0604020202020204" pitchFamily="34" charset="0"/>
              </a:rPr>
              <a:t>. </a:t>
            </a:r>
            <a:r>
              <a:rPr lang="en-CA" b="0" i="1" dirty="0">
                <a:solidFill>
                  <a:srgbClr val="202122"/>
                </a:solidFill>
                <a:effectLst/>
                <a:latin typeface="Arial" panose="020B0604020202020204" pitchFamily="34" charset="0"/>
              </a:rPr>
              <a:t>www.handprint.com</a:t>
            </a:r>
            <a:r>
              <a:rPr lang="en-CA" b="0" i="0" dirty="0">
                <a:solidFill>
                  <a:srgbClr val="202122"/>
                </a:solidFill>
                <a:effectLst/>
                <a:latin typeface="Arial" panose="020B0604020202020204" pitchFamily="34" charset="0"/>
              </a:rPr>
              <a:t>. Retrieved 26 February 2019.</a:t>
            </a: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CA" sz="1800" dirty="0">
                <a:effectLst/>
                <a:latin typeface="Calibri" panose="020F0502020204030204" pitchFamily="34" charset="0"/>
                <a:ea typeface="等线" panose="02010600030101010101" pitchFamily="2" charset="-122"/>
                <a:cs typeface="Times New Roman" panose="02020603050405020304" pitchFamily="18" charset="0"/>
                <a:hlinkClick r:id="rId5"/>
              </a:rPr>
              <a:t>https://en.wikipedia.org/wiki/HSL_and_HSV#Formal_derivation</a:t>
            </a: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CA" sz="1800" dirty="0">
                <a:effectLst/>
                <a:latin typeface="Calibri" panose="020F0502020204030204" pitchFamily="34" charset="0"/>
                <a:ea typeface="等线" panose="02010600030101010101" pitchFamily="2" charset="-122"/>
                <a:cs typeface="Times New Roman" panose="02020603050405020304" pitchFamily="18" charset="0"/>
                <a:hlinkClick r:id="rId6"/>
              </a:rPr>
              <a:t>http://lolengine.net/blog/2013/01/13/fast-rgb-to-hsv</a:t>
            </a: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CA" sz="1800" dirty="0">
                <a:effectLst/>
                <a:latin typeface="Calibri" panose="020F0502020204030204" pitchFamily="34" charset="0"/>
                <a:ea typeface="等线" panose="02010600030101010101" pitchFamily="2" charset="-122"/>
                <a:cs typeface="Times New Roman" panose="02020603050405020304" pitchFamily="18" charset="0"/>
                <a:hlinkClick r:id="rId7"/>
              </a:rPr>
              <a:t>http://lolengine.net/blog/2013/07/27/rgb-to-hsv-in-glsl</a:t>
            </a: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endParaRPr lang="en-CA" sz="18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0675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CBC39-7747-40E8-BBBA-7D68B1ADF605}"/>
              </a:ext>
            </a:extLst>
          </p:cNvPr>
          <p:cNvSpPr txBox="1"/>
          <p:nvPr/>
        </p:nvSpPr>
        <p:spPr>
          <a:xfrm>
            <a:off x="54512" y="8701"/>
            <a:ext cx="2079415" cy="369332"/>
          </a:xfrm>
          <a:prstGeom prst="rect">
            <a:avLst/>
          </a:prstGeom>
          <a:noFill/>
        </p:spPr>
        <p:txBody>
          <a:bodyPr wrap="none" rtlCol="0">
            <a:spAutoFit/>
          </a:bodyPr>
          <a:lstStyle/>
          <a:p>
            <a:r>
              <a:rPr lang="en-US" dirty="0">
                <a:solidFill>
                  <a:srgbClr val="0070C0"/>
                </a:solidFill>
              </a:rPr>
              <a:t>Motivation &amp; Goal</a:t>
            </a:r>
            <a:endParaRPr lang="en-CA" dirty="0">
              <a:solidFill>
                <a:srgbClr val="0070C0"/>
              </a:solidFill>
            </a:endParaRPr>
          </a:p>
        </p:txBody>
      </p:sp>
      <p:sp>
        <p:nvSpPr>
          <p:cNvPr id="3" name="TextBox 2">
            <a:extLst>
              <a:ext uri="{FF2B5EF4-FFF2-40B4-BE49-F238E27FC236}">
                <a16:creationId xmlns:a16="http://schemas.microsoft.com/office/drawing/2014/main" id="{EE703BF5-F921-45CA-AF43-FC807A2BE5C9}"/>
              </a:ext>
            </a:extLst>
          </p:cNvPr>
          <p:cNvSpPr txBox="1"/>
          <p:nvPr/>
        </p:nvSpPr>
        <p:spPr>
          <a:xfrm>
            <a:off x="1346880" y="756114"/>
            <a:ext cx="5607625" cy="369332"/>
          </a:xfrm>
          <a:prstGeom prst="rect">
            <a:avLst/>
          </a:prstGeom>
          <a:noFill/>
        </p:spPr>
        <p:txBody>
          <a:bodyPr wrap="none" rtlCol="0">
            <a:spAutoFit/>
          </a:bodyPr>
          <a:lstStyle/>
          <a:p>
            <a:r>
              <a:rPr lang="en-US" dirty="0"/>
              <a:t>From lecture, we learned attribute-based mapping.</a:t>
            </a:r>
          </a:p>
        </p:txBody>
      </p:sp>
      <p:pic>
        <p:nvPicPr>
          <p:cNvPr id="5" name="Picture 4">
            <a:extLst>
              <a:ext uri="{FF2B5EF4-FFF2-40B4-BE49-F238E27FC236}">
                <a16:creationId xmlns:a16="http://schemas.microsoft.com/office/drawing/2014/main" id="{ED78E66A-2777-442A-AAF2-217989B71230}"/>
              </a:ext>
            </a:extLst>
          </p:cNvPr>
          <p:cNvPicPr>
            <a:picLocks noChangeAspect="1"/>
          </p:cNvPicPr>
          <p:nvPr/>
        </p:nvPicPr>
        <p:blipFill>
          <a:blip r:embed="rId2"/>
          <a:stretch>
            <a:fillRect/>
          </a:stretch>
        </p:blipFill>
        <p:spPr>
          <a:xfrm>
            <a:off x="298580" y="1303693"/>
            <a:ext cx="4274100" cy="3800567"/>
          </a:xfrm>
          <a:prstGeom prst="rect">
            <a:avLst/>
          </a:prstGeom>
        </p:spPr>
      </p:pic>
      <p:pic>
        <p:nvPicPr>
          <p:cNvPr id="7" name="Picture 6">
            <a:extLst>
              <a:ext uri="{FF2B5EF4-FFF2-40B4-BE49-F238E27FC236}">
                <a16:creationId xmlns:a16="http://schemas.microsoft.com/office/drawing/2014/main" id="{4FC16DEE-BA57-4C60-A2F3-3B2192B9D43F}"/>
              </a:ext>
            </a:extLst>
          </p:cNvPr>
          <p:cNvPicPr>
            <a:picLocks noChangeAspect="1"/>
          </p:cNvPicPr>
          <p:nvPr/>
        </p:nvPicPr>
        <p:blipFill>
          <a:blip r:embed="rId3"/>
          <a:stretch>
            <a:fillRect/>
          </a:stretch>
        </p:blipFill>
        <p:spPr>
          <a:xfrm>
            <a:off x="4711959" y="1303693"/>
            <a:ext cx="4944738" cy="3903741"/>
          </a:xfrm>
          <a:prstGeom prst="rect">
            <a:avLst/>
          </a:prstGeom>
        </p:spPr>
      </p:pic>
      <p:sp>
        <p:nvSpPr>
          <p:cNvPr id="8" name="TextBox 7">
            <a:extLst>
              <a:ext uri="{FF2B5EF4-FFF2-40B4-BE49-F238E27FC236}">
                <a16:creationId xmlns:a16="http://schemas.microsoft.com/office/drawing/2014/main" id="{4907AFD1-8A51-4B4F-94FD-23DBA491B822}"/>
              </a:ext>
            </a:extLst>
          </p:cNvPr>
          <p:cNvSpPr txBox="1"/>
          <p:nvPr/>
        </p:nvSpPr>
        <p:spPr>
          <a:xfrm>
            <a:off x="2133927" y="5660588"/>
            <a:ext cx="7358105" cy="369332"/>
          </a:xfrm>
          <a:prstGeom prst="rect">
            <a:avLst/>
          </a:prstGeom>
          <a:noFill/>
        </p:spPr>
        <p:txBody>
          <a:bodyPr wrap="none" rtlCol="0">
            <a:spAutoFit/>
          </a:bodyPr>
          <a:lstStyle/>
          <a:p>
            <a:r>
              <a:rPr lang="en-US" dirty="0"/>
              <a:t>However, we need to generate different textures for different color.</a:t>
            </a:r>
            <a:endParaRPr lang="en-CA" dirty="0"/>
          </a:p>
        </p:txBody>
      </p:sp>
      <p:sp>
        <p:nvSpPr>
          <p:cNvPr id="4" name="TextBox 3">
            <a:extLst>
              <a:ext uri="{FF2B5EF4-FFF2-40B4-BE49-F238E27FC236}">
                <a16:creationId xmlns:a16="http://schemas.microsoft.com/office/drawing/2014/main" id="{6C7FA7C7-A088-474A-9CA4-755CD4E307C7}"/>
              </a:ext>
            </a:extLst>
          </p:cNvPr>
          <p:cNvSpPr txBox="1"/>
          <p:nvPr/>
        </p:nvSpPr>
        <p:spPr>
          <a:xfrm>
            <a:off x="1346880" y="5000960"/>
            <a:ext cx="8610049" cy="769441"/>
          </a:xfrm>
          <a:prstGeom prst="rect">
            <a:avLst/>
          </a:prstGeom>
          <a:noFill/>
        </p:spPr>
        <p:txBody>
          <a:bodyPr wrap="none" rtlCol="0">
            <a:spAutoFit/>
          </a:bodyPr>
          <a:lstStyle/>
          <a:p>
            <a:r>
              <a:rPr lang="en-US" sz="4400" dirty="0">
                <a:solidFill>
                  <a:srgbClr val="FF0000"/>
                </a:solidFill>
              </a:rPr>
              <a:t>Goal: user can select input color</a:t>
            </a:r>
            <a:endParaRPr lang="en-CA" sz="4400" dirty="0">
              <a:solidFill>
                <a:srgbClr val="FF0000"/>
              </a:solidFill>
            </a:endParaRPr>
          </a:p>
        </p:txBody>
      </p:sp>
    </p:spTree>
    <p:extLst>
      <p:ext uri="{BB962C8B-B14F-4D97-AF65-F5344CB8AC3E}">
        <p14:creationId xmlns:p14="http://schemas.microsoft.com/office/powerpoint/2010/main" val="1967551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951310-1769-4B58-B2F5-F49DDAA7AADE}"/>
              </a:ext>
            </a:extLst>
          </p:cNvPr>
          <p:cNvSpPr txBox="1"/>
          <p:nvPr/>
        </p:nvSpPr>
        <p:spPr>
          <a:xfrm>
            <a:off x="2738432" y="1671023"/>
            <a:ext cx="6077305" cy="1200329"/>
          </a:xfrm>
          <a:prstGeom prst="rect">
            <a:avLst/>
          </a:prstGeom>
          <a:noFill/>
        </p:spPr>
        <p:txBody>
          <a:bodyPr wrap="none" rtlCol="0">
            <a:spAutoFit/>
          </a:bodyPr>
          <a:lstStyle/>
          <a:p>
            <a:r>
              <a:rPr lang="en-US" altLang="zh-CN" sz="7200" dirty="0"/>
              <a:t>Feature Lines</a:t>
            </a:r>
            <a:endParaRPr lang="en-CA" sz="7200" dirty="0"/>
          </a:p>
        </p:txBody>
      </p:sp>
      <p:sp>
        <p:nvSpPr>
          <p:cNvPr id="3" name="TextBox 2">
            <a:extLst>
              <a:ext uri="{FF2B5EF4-FFF2-40B4-BE49-F238E27FC236}">
                <a16:creationId xmlns:a16="http://schemas.microsoft.com/office/drawing/2014/main" id="{9800BF20-332F-40FC-B0F1-085212DB9881}"/>
              </a:ext>
            </a:extLst>
          </p:cNvPr>
          <p:cNvSpPr txBox="1"/>
          <p:nvPr/>
        </p:nvSpPr>
        <p:spPr>
          <a:xfrm>
            <a:off x="4707348" y="3751786"/>
            <a:ext cx="1619354" cy="646331"/>
          </a:xfrm>
          <a:prstGeom prst="rect">
            <a:avLst/>
          </a:prstGeom>
          <a:noFill/>
        </p:spPr>
        <p:txBody>
          <a:bodyPr wrap="none" rtlCol="0">
            <a:spAutoFit/>
          </a:bodyPr>
          <a:lstStyle/>
          <a:p>
            <a:pPr marL="342900" indent="-342900">
              <a:buAutoNum type="arabicPeriod"/>
            </a:pPr>
            <a:r>
              <a:rPr lang="en-CA" dirty="0"/>
              <a:t>Silhouette</a:t>
            </a:r>
          </a:p>
          <a:p>
            <a:pPr marL="342900" indent="-342900">
              <a:buAutoNum type="arabicPeriod"/>
            </a:pPr>
            <a:r>
              <a:rPr lang="en-CA" dirty="0"/>
              <a:t>Crease</a:t>
            </a:r>
          </a:p>
        </p:txBody>
      </p:sp>
    </p:spTree>
    <p:extLst>
      <p:ext uri="{BB962C8B-B14F-4D97-AF65-F5344CB8AC3E}">
        <p14:creationId xmlns:p14="http://schemas.microsoft.com/office/powerpoint/2010/main" val="3430193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2B688A-CEE8-4DAB-ADE9-4592F084DE09}"/>
              </a:ext>
            </a:extLst>
          </p:cNvPr>
          <p:cNvSpPr txBox="1"/>
          <p:nvPr/>
        </p:nvSpPr>
        <p:spPr>
          <a:xfrm>
            <a:off x="375386" y="240631"/>
            <a:ext cx="1273105" cy="369332"/>
          </a:xfrm>
          <a:prstGeom prst="rect">
            <a:avLst/>
          </a:prstGeom>
          <a:noFill/>
        </p:spPr>
        <p:txBody>
          <a:bodyPr wrap="none" rtlCol="0">
            <a:spAutoFit/>
          </a:bodyPr>
          <a:lstStyle/>
          <a:p>
            <a:r>
              <a:rPr lang="en-CA" dirty="0">
                <a:solidFill>
                  <a:srgbClr val="0070C0"/>
                </a:solidFill>
              </a:rPr>
              <a:t>Silhouette</a:t>
            </a:r>
          </a:p>
        </p:txBody>
      </p:sp>
      <p:sp>
        <p:nvSpPr>
          <p:cNvPr id="3" name="TextBox 2">
            <a:extLst>
              <a:ext uri="{FF2B5EF4-FFF2-40B4-BE49-F238E27FC236}">
                <a16:creationId xmlns:a16="http://schemas.microsoft.com/office/drawing/2014/main" id="{46CE8ED3-9A0F-4811-B68C-56A78172303A}"/>
              </a:ext>
            </a:extLst>
          </p:cNvPr>
          <p:cNvSpPr txBox="1"/>
          <p:nvPr/>
        </p:nvSpPr>
        <p:spPr>
          <a:xfrm>
            <a:off x="375386" y="798896"/>
            <a:ext cx="5000087" cy="369332"/>
          </a:xfrm>
          <a:prstGeom prst="rect">
            <a:avLst/>
          </a:prstGeom>
          <a:noFill/>
        </p:spPr>
        <p:txBody>
          <a:bodyPr wrap="none" rtlCol="0">
            <a:spAutoFit/>
          </a:bodyPr>
          <a:lstStyle/>
          <a:p>
            <a:r>
              <a:rPr lang="en-CA" dirty="0"/>
              <a:t>Algorithm from the lecture, using edge buffer</a:t>
            </a:r>
          </a:p>
        </p:txBody>
      </p:sp>
      <p:pic>
        <p:nvPicPr>
          <p:cNvPr id="5" name="Picture 4">
            <a:extLst>
              <a:ext uri="{FF2B5EF4-FFF2-40B4-BE49-F238E27FC236}">
                <a16:creationId xmlns:a16="http://schemas.microsoft.com/office/drawing/2014/main" id="{50526E00-ACE3-4955-84FF-D3F47679C3DC}"/>
              </a:ext>
            </a:extLst>
          </p:cNvPr>
          <p:cNvPicPr>
            <a:picLocks noChangeAspect="1"/>
          </p:cNvPicPr>
          <p:nvPr/>
        </p:nvPicPr>
        <p:blipFill>
          <a:blip r:embed="rId2"/>
          <a:stretch>
            <a:fillRect/>
          </a:stretch>
        </p:blipFill>
        <p:spPr>
          <a:xfrm>
            <a:off x="141754" y="1553769"/>
            <a:ext cx="5467350" cy="2066925"/>
          </a:xfrm>
          <a:prstGeom prst="rect">
            <a:avLst/>
          </a:prstGeom>
        </p:spPr>
      </p:pic>
      <p:pic>
        <p:nvPicPr>
          <p:cNvPr id="7" name="Picture 6">
            <a:extLst>
              <a:ext uri="{FF2B5EF4-FFF2-40B4-BE49-F238E27FC236}">
                <a16:creationId xmlns:a16="http://schemas.microsoft.com/office/drawing/2014/main" id="{07DFE564-6C03-4EAF-BBF8-8487A5DC96A8}"/>
              </a:ext>
            </a:extLst>
          </p:cNvPr>
          <p:cNvPicPr>
            <a:picLocks noChangeAspect="1"/>
          </p:cNvPicPr>
          <p:nvPr/>
        </p:nvPicPr>
        <p:blipFill>
          <a:blip r:embed="rId3"/>
          <a:stretch>
            <a:fillRect/>
          </a:stretch>
        </p:blipFill>
        <p:spPr>
          <a:xfrm>
            <a:off x="5178390" y="3145497"/>
            <a:ext cx="6754027" cy="3214717"/>
          </a:xfrm>
          <a:prstGeom prst="rect">
            <a:avLst/>
          </a:prstGeom>
        </p:spPr>
      </p:pic>
    </p:spTree>
    <p:extLst>
      <p:ext uri="{BB962C8B-B14F-4D97-AF65-F5344CB8AC3E}">
        <p14:creationId xmlns:p14="http://schemas.microsoft.com/office/powerpoint/2010/main" val="337118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D90B9-753B-4EB3-9602-7C3EA8B5FA89}"/>
              </a:ext>
            </a:extLst>
          </p:cNvPr>
          <p:cNvSpPr txBox="1"/>
          <p:nvPr/>
        </p:nvSpPr>
        <p:spPr>
          <a:xfrm>
            <a:off x="285225" y="75501"/>
            <a:ext cx="963725" cy="369332"/>
          </a:xfrm>
          <a:prstGeom prst="rect">
            <a:avLst/>
          </a:prstGeom>
          <a:noFill/>
        </p:spPr>
        <p:txBody>
          <a:bodyPr wrap="none" rtlCol="0">
            <a:spAutoFit/>
          </a:bodyPr>
          <a:lstStyle/>
          <a:p>
            <a:r>
              <a:rPr lang="en-CA" dirty="0">
                <a:solidFill>
                  <a:srgbClr val="0070C0"/>
                </a:solidFill>
              </a:rPr>
              <a:t>Crease</a:t>
            </a:r>
          </a:p>
        </p:txBody>
      </p:sp>
      <p:pic>
        <p:nvPicPr>
          <p:cNvPr id="4" name="Picture 3">
            <a:extLst>
              <a:ext uri="{FF2B5EF4-FFF2-40B4-BE49-F238E27FC236}">
                <a16:creationId xmlns:a16="http://schemas.microsoft.com/office/drawing/2014/main" id="{BEC856C3-5981-4ABC-B90C-0D2D1B511C9D}"/>
              </a:ext>
            </a:extLst>
          </p:cNvPr>
          <p:cNvPicPr>
            <a:picLocks noChangeAspect="1"/>
          </p:cNvPicPr>
          <p:nvPr/>
        </p:nvPicPr>
        <p:blipFill>
          <a:blip r:embed="rId2"/>
          <a:stretch>
            <a:fillRect/>
          </a:stretch>
        </p:blipFill>
        <p:spPr>
          <a:xfrm>
            <a:off x="651811" y="547469"/>
            <a:ext cx="10191750" cy="5486400"/>
          </a:xfrm>
          <a:prstGeom prst="rect">
            <a:avLst/>
          </a:prstGeom>
        </p:spPr>
      </p:pic>
      <p:sp>
        <p:nvSpPr>
          <p:cNvPr id="5" name="TextBox 4">
            <a:extLst>
              <a:ext uri="{FF2B5EF4-FFF2-40B4-BE49-F238E27FC236}">
                <a16:creationId xmlns:a16="http://schemas.microsoft.com/office/drawing/2014/main" id="{D49B0C03-F266-4899-815E-0363BC8D542E}"/>
              </a:ext>
            </a:extLst>
          </p:cNvPr>
          <p:cNvSpPr txBox="1"/>
          <p:nvPr/>
        </p:nvSpPr>
        <p:spPr>
          <a:xfrm>
            <a:off x="3556932" y="5951839"/>
            <a:ext cx="2601994" cy="369332"/>
          </a:xfrm>
          <a:prstGeom prst="rect">
            <a:avLst/>
          </a:prstGeom>
          <a:noFill/>
        </p:spPr>
        <p:txBody>
          <a:bodyPr wrap="none" rtlCol="0">
            <a:spAutoFit/>
          </a:bodyPr>
          <a:lstStyle/>
          <a:p>
            <a:r>
              <a:rPr lang="en-CA" dirty="0"/>
              <a:t>Also using edge buffer</a:t>
            </a:r>
          </a:p>
        </p:txBody>
      </p:sp>
    </p:spTree>
    <p:extLst>
      <p:ext uri="{BB962C8B-B14F-4D97-AF65-F5344CB8AC3E}">
        <p14:creationId xmlns:p14="http://schemas.microsoft.com/office/powerpoint/2010/main" val="3682461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D90B9-753B-4EB3-9602-7C3EA8B5FA89}"/>
              </a:ext>
            </a:extLst>
          </p:cNvPr>
          <p:cNvSpPr txBox="1"/>
          <p:nvPr/>
        </p:nvSpPr>
        <p:spPr>
          <a:xfrm>
            <a:off x="285225" y="75501"/>
            <a:ext cx="963725" cy="369332"/>
          </a:xfrm>
          <a:prstGeom prst="rect">
            <a:avLst/>
          </a:prstGeom>
          <a:noFill/>
        </p:spPr>
        <p:txBody>
          <a:bodyPr wrap="none" rtlCol="0">
            <a:spAutoFit/>
          </a:bodyPr>
          <a:lstStyle/>
          <a:p>
            <a:r>
              <a:rPr lang="en-CA" dirty="0">
                <a:solidFill>
                  <a:srgbClr val="0070C0"/>
                </a:solidFill>
              </a:rPr>
              <a:t>Crease</a:t>
            </a:r>
          </a:p>
        </p:txBody>
      </p:sp>
      <p:sp>
        <p:nvSpPr>
          <p:cNvPr id="7" name="TextBox 6">
            <a:extLst>
              <a:ext uri="{FF2B5EF4-FFF2-40B4-BE49-F238E27FC236}">
                <a16:creationId xmlns:a16="http://schemas.microsoft.com/office/drawing/2014/main" id="{19DFBFDA-21F4-4341-88C0-62EDE6B6C20B}"/>
              </a:ext>
            </a:extLst>
          </p:cNvPr>
          <p:cNvSpPr txBox="1"/>
          <p:nvPr/>
        </p:nvSpPr>
        <p:spPr>
          <a:xfrm>
            <a:off x="6842620" y="286807"/>
            <a:ext cx="1981633" cy="369332"/>
          </a:xfrm>
          <a:prstGeom prst="rect">
            <a:avLst/>
          </a:prstGeom>
          <a:noFill/>
        </p:spPr>
        <p:txBody>
          <a:bodyPr wrap="none" rtlCol="0">
            <a:spAutoFit/>
          </a:bodyPr>
          <a:lstStyle/>
          <a:p>
            <a:r>
              <a:rPr lang="en-CA" dirty="0"/>
              <a:t>New edge buffer</a:t>
            </a:r>
          </a:p>
        </p:txBody>
      </p:sp>
      <p:pic>
        <p:nvPicPr>
          <p:cNvPr id="9" name="Picture 8">
            <a:extLst>
              <a:ext uri="{FF2B5EF4-FFF2-40B4-BE49-F238E27FC236}">
                <a16:creationId xmlns:a16="http://schemas.microsoft.com/office/drawing/2014/main" id="{5BCF3911-05A9-4C12-8B74-A3FC0FF7B6C3}"/>
              </a:ext>
            </a:extLst>
          </p:cNvPr>
          <p:cNvPicPr>
            <a:picLocks noChangeAspect="1"/>
          </p:cNvPicPr>
          <p:nvPr/>
        </p:nvPicPr>
        <p:blipFill>
          <a:blip r:embed="rId2"/>
          <a:stretch>
            <a:fillRect/>
          </a:stretch>
        </p:blipFill>
        <p:spPr>
          <a:xfrm>
            <a:off x="767087" y="936770"/>
            <a:ext cx="2962275" cy="3810000"/>
          </a:xfrm>
          <a:prstGeom prst="rect">
            <a:avLst/>
          </a:prstGeom>
        </p:spPr>
      </p:pic>
      <p:graphicFrame>
        <p:nvGraphicFramePr>
          <p:cNvPr id="11" name="Table 11">
            <a:extLst>
              <a:ext uri="{FF2B5EF4-FFF2-40B4-BE49-F238E27FC236}">
                <a16:creationId xmlns:a16="http://schemas.microsoft.com/office/drawing/2014/main" id="{5CBEC8C3-7FA7-4B3B-967D-E10A3F8D1252}"/>
              </a:ext>
            </a:extLst>
          </p:cNvPr>
          <p:cNvGraphicFramePr>
            <a:graphicFrameLocks noGrp="1"/>
          </p:cNvGraphicFramePr>
          <p:nvPr>
            <p:extLst>
              <p:ext uri="{D42A27DB-BD31-4B8C-83A1-F6EECF244321}">
                <p14:modId xmlns:p14="http://schemas.microsoft.com/office/powerpoint/2010/main" val="694322279"/>
              </p:ext>
            </p:extLst>
          </p:nvPr>
        </p:nvGraphicFramePr>
        <p:xfrm>
          <a:off x="4517927" y="756699"/>
          <a:ext cx="6323445" cy="2458203"/>
        </p:xfrm>
        <a:graphic>
          <a:graphicData uri="http://schemas.openxmlformats.org/drawingml/2006/table">
            <a:tbl>
              <a:tblPr firstRow="1" bandRow="1">
                <a:tableStyleId>{5C22544A-7EE6-4342-B048-85BDC9FD1C3A}</a:tableStyleId>
              </a:tblPr>
              <a:tblGrid>
                <a:gridCol w="1264689">
                  <a:extLst>
                    <a:ext uri="{9D8B030D-6E8A-4147-A177-3AD203B41FA5}">
                      <a16:colId xmlns:a16="http://schemas.microsoft.com/office/drawing/2014/main" val="1666501161"/>
                    </a:ext>
                  </a:extLst>
                </a:gridCol>
                <a:gridCol w="1264689">
                  <a:extLst>
                    <a:ext uri="{9D8B030D-6E8A-4147-A177-3AD203B41FA5}">
                      <a16:colId xmlns:a16="http://schemas.microsoft.com/office/drawing/2014/main" val="1990863963"/>
                    </a:ext>
                  </a:extLst>
                </a:gridCol>
                <a:gridCol w="1264689">
                  <a:extLst>
                    <a:ext uri="{9D8B030D-6E8A-4147-A177-3AD203B41FA5}">
                      <a16:colId xmlns:a16="http://schemas.microsoft.com/office/drawing/2014/main" val="1744728127"/>
                    </a:ext>
                  </a:extLst>
                </a:gridCol>
                <a:gridCol w="1264689">
                  <a:extLst>
                    <a:ext uri="{9D8B030D-6E8A-4147-A177-3AD203B41FA5}">
                      <a16:colId xmlns:a16="http://schemas.microsoft.com/office/drawing/2014/main" val="1275086231"/>
                    </a:ext>
                  </a:extLst>
                </a:gridCol>
                <a:gridCol w="1264689">
                  <a:extLst>
                    <a:ext uri="{9D8B030D-6E8A-4147-A177-3AD203B41FA5}">
                      <a16:colId xmlns:a16="http://schemas.microsoft.com/office/drawing/2014/main" val="3603309548"/>
                    </a:ext>
                  </a:extLst>
                </a:gridCol>
              </a:tblGrid>
              <a:tr h="359659">
                <a:tc>
                  <a:txBody>
                    <a:bodyPr/>
                    <a:lstStyle/>
                    <a:p>
                      <a:r>
                        <a:rPr lang="en-CA" dirty="0">
                          <a:solidFill>
                            <a:schemeClr val="tx1"/>
                          </a:solidFill>
                        </a:rPr>
                        <a:t>Vertex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 VFB 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VFB Ns</a:t>
                      </a:r>
                      <a:endParaRPr lang="en-CA"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6187620"/>
                  </a:ext>
                </a:extLst>
              </a:tr>
              <a:tr h="629403">
                <a:tc>
                  <a:txBody>
                    <a:bodyPr/>
                    <a:lstStyle/>
                    <a:p>
                      <a:r>
                        <a:rPr lang="en-CA"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211 n1 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300 n1 n3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3841636"/>
                  </a:ext>
                </a:extLst>
              </a:tr>
              <a:tr h="359659">
                <a:tc>
                  <a:txBody>
                    <a:bodyPr/>
                    <a:lstStyle/>
                    <a:p>
                      <a:r>
                        <a:rPr lang="en-CA"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2030561"/>
                  </a:ext>
                </a:extLst>
              </a:tr>
              <a:tr h="359659">
                <a:tc>
                  <a:txBody>
                    <a:bodyPr/>
                    <a:lstStyle/>
                    <a:p>
                      <a:r>
                        <a:rPr lang="en-CA"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5107629"/>
                  </a:ext>
                </a:extLst>
              </a:tr>
              <a:tr h="359659">
                <a:tc>
                  <a:txBody>
                    <a:bodyPr/>
                    <a:lstStyle/>
                    <a:p>
                      <a:r>
                        <a:rPr lang="en-CA"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6202223"/>
                  </a:ext>
                </a:extLst>
              </a:tr>
              <a:tr h="359659">
                <a:tc>
                  <a:txBody>
                    <a:bodyPr/>
                    <a:lstStyle/>
                    <a:p>
                      <a:r>
                        <a:rPr lang="en-CA"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3242283"/>
                  </a:ext>
                </a:extLst>
              </a:tr>
            </a:tbl>
          </a:graphicData>
        </a:graphic>
      </p:graphicFrame>
      <p:sp>
        <p:nvSpPr>
          <p:cNvPr id="12" name="TextBox 11">
            <a:extLst>
              <a:ext uri="{FF2B5EF4-FFF2-40B4-BE49-F238E27FC236}">
                <a16:creationId xmlns:a16="http://schemas.microsoft.com/office/drawing/2014/main" id="{9EA5F116-6764-4BE4-8F19-A6A44DD8FAAD}"/>
              </a:ext>
            </a:extLst>
          </p:cNvPr>
          <p:cNvSpPr txBox="1"/>
          <p:nvPr/>
        </p:nvSpPr>
        <p:spPr>
          <a:xfrm>
            <a:off x="285225" y="4823670"/>
            <a:ext cx="3562194" cy="646331"/>
          </a:xfrm>
          <a:prstGeom prst="rect">
            <a:avLst/>
          </a:prstGeom>
          <a:noFill/>
        </p:spPr>
        <p:txBody>
          <a:bodyPr wrap="none" rtlCol="0">
            <a:spAutoFit/>
          </a:bodyPr>
          <a:lstStyle/>
          <a:p>
            <a:r>
              <a:rPr lang="en-CA" dirty="0"/>
              <a:t>1 edge is shared by 2 faces, </a:t>
            </a:r>
          </a:p>
          <a:p>
            <a:r>
              <a:rPr lang="en-CA" dirty="0"/>
              <a:t>so it has 2 normal for each face</a:t>
            </a:r>
          </a:p>
        </p:txBody>
      </p:sp>
      <p:cxnSp>
        <p:nvCxnSpPr>
          <p:cNvPr id="14" name="Straight Arrow Connector 13">
            <a:extLst>
              <a:ext uri="{FF2B5EF4-FFF2-40B4-BE49-F238E27FC236}">
                <a16:creationId xmlns:a16="http://schemas.microsoft.com/office/drawing/2014/main" id="{9B9D13B2-F556-4013-970B-629CA69A3EB0}"/>
              </a:ext>
            </a:extLst>
          </p:cNvPr>
          <p:cNvCxnSpPr/>
          <p:nvPr/>
        </p:nvCxnSpPr>
        <p:spPr>
          <a:xfrm flipH="1" flipV="1">
            <a:off x="285225" y="2508308"/>
            <a:ext cx="1291905" cy="442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936B4F9-D15E-46D6-AB49-702A148823DF}"/>
              </a:ext>
            </a:extLst>
          </p:cNvPr>
          <p:cNvCxnSpPr/>
          <p:nvPr/>
        </p:nvCxnSpPr>
        <p:spPr>
          <a:xfrm flipV="1">
            <a:off x="2466363" y="2034330"/>
            <a:ext cx="1224793" cy="10192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0A82CF-04FA-4940-BFC5-6E30CA210E69}"/>
              </a:ext>
            </a:extLst>
          </p:cNvPr>
          <p:cNvCxnSpPr/>
          <p:nvPr/>
        </p:nvCxnSpPr>
        <p:spPr>
          <a:xfrm flipH="1" flipV="1">
            <a:off x="1350628" y="1140903"/>
            <a:ext cx="444616" cy="1588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E0594E-84B4-471F-9462-B36896BFEBAE}"/>
              </a:ext>
            </a:extLst>
          </p:cNvPr>
          <p:cNvSpPr txBox="1"/>
          <p:nvPr/>
        </p:nvSpPr>
        <p:spPr>
          <a:xfrm>
            <a:off x="1572936" y="936770"/>
            <a:ext cx="981359" cy="261610"/>
          </a:xfrm>
          <a:prstGeom prst="rect">
            <a:avLst/>
          </a:prstGeom>
          <a:noFill/>
        </p:spPr>
        <p:txBody>
          <a:bodyPr wrap="none" rtlCol="0">
            <a:spAutoFit/>
          </a:bodyPr>
          <a:lstStyle/>
          <a:p>
            <a:r>
              <a:rPr lang="en-CA" sz="1100" dirty="0">
                <a:solidFill>
                  <a:srgbClr val="FF0000"/>
                </a:solidFill>
              </a:rPr>
              <a:t>n1 (x1, y1, z1)</a:t>
            </a:r>
          </a:p>
        </p:txBody>
      </p:sp>
      <p:sp>
        <p:nvSpPr>
          <p:cNvPr id="22" name="TextBox 21">
            <a:extLst>
              <a:ext uri="{FF2B5EF4-FFF2-40B4-BE49-F238E27FC236}">
                <a16:creationId xmlns:a16="http://schemas.microsoft.com/office/drawing/2014/main" id="{8CA128BE-8A34-482D-95CC-4F8A7EE424F0}"/>
              </a:ext>
            </a:extLst>
          </p:cNvPr>
          <p:cNvSpPr txBox="1"/>
          <p:nvPr/>
        </p:nvSpPr>
        <p:spPr>
          <a:xfrm>
            <a:off x="303484" y="2922788"/>
            <a:ext cx="1096775" cy="261610"/>
          </a:xfrm>
          <a:prstGeom prst="rect">
            <a:avLst/>
          </a:prstGeom>
          <a:noFill/>
        </p:spPr>
        <p:txBody>
          <a:bodyPr wrap="none" rtlCol="0">
            <a:spAutoFit/>
          </a:bodyPr>
          <a:lstStyle/>
          <a:p>
            <a:r>
              <a:rPr lang="en-CA" sz="1100" dirty="0">
                <a:solidFill>
                  <a:srgbClr val="FF0000"/>
                </a:solidFill>
              </a:rPr>
              <a:t>n2 (x2, y2, z2)</a:t>
            </a:r>
          </a:p>
        </p:txBody>
      </p:sp>
      <p:sp>
        <p:nvSpPr>
          <p:cNvPr id="23" name="TextBox 22">
            <a:extLst>
              <a:ext uri="{FF2B5EF4-FFF2-40B4-BE49-F238E27FC236}">
                <a16:creationId xmlns:a16="http://schemas.microsoft.com/office/drawing/2014/main" id="{75CB1491-FEBF-426F-A00B-B192876A3AF3}"/>
              </a:ext>
            </a:extLst>
          </p:cNvPr>
          <p:cNvSpPr txBox="1"/>
          <p:nvPr/>
        </p:nvSpPr>
        <p:spPr>
          <a:xfrm>
            <a:off x="3127528" y="2413156"/>
            <a:ext cx="1103187" cy="261610"/>
          </a:xfrm>
          <a:prstGeom prst="rect">
            <a:avLst/>
          </a:prstGeom>
          <a:noFill/>
        </p:spPr>
        <p:txBody>
          <a:bodyPr wrap="none" rtlCol="0">
            <a:spAutoFit/>
          </a:bodyPr>
          <a:lstStyle/>
          <a:p>
            <a:r>
              <a:rPr lang="en-CA" sz="1100" dirty="0">
                <a:solidFill>
                  <a:srgbClr val="FF0000"/>
                </a:solidFill>
              </a:rPr>
              <a:t>n3 (x3, y3, z3)</a:t>
            </a:r>
          </a:p>
        </p:txBody>
      </p:sp>
    </p:spTree>
    <p:extLst>
      <p:ext uri="{BB962C8B-B14F-4D97-AF65-F5344CB8AC3E}">
        <p14:creationId xmlns:p14="http://schemas.microsoft.com/office/powerpoint/2010/main" val="1134789308"/>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412439"/>
      </a:dk2>
      <a:lt2>
        <a:srgbClr val="E2E8E4"/>
      </a:lt2>
      <a:accent1>
        <a:srgbClr val="C34DA2"/>
      </a:accent1>
      <a:accent2>
        <a:srgbClr val="B13B5F"/>
      </a:accent2>
      <a:accent3>
        <a:srgbClr val="C35A4D"/>
      </a:accent3>
      <a:accent4>
        <a:srgbClr val="B1793B"/>
      </a:accent4>
      <a:accent5>
        <a:srgbClr val="ACA643"/>
      </a:accent5>
      <a:accent6>
        <a:srgbClr val="87B13B"/>
      </a:accent6>
      <a:hlink>
        <a:srgbClr val="31944D"/>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301</TotalTime>
  <Words>866</Words>
  <Application>Microsoft Office PowerPoint</Application>
  <PresentationFormat>Widescreen</PresentationFormat>
  <Paragraphs>234</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Arial</vt:lpstr>
      <vt:lpstr>Calibri</vt:lpstr>
      <vt:lpstr>Neue Haas Grotesk Text Pro</vt:lpstr>
      <vt:lpstr>AccentBoxVTI</vt:lpstr>
      <vt:lpstr>CPSC 591 Project  Feature Lines + Attribute Based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 591 Project  Feature Lines + Attribute Based Mapping</dc:title>
  <dc:creator>yi yuzhe</dc:creator>
  <cp:lastModifiedBy>yi yuzhe</cp:lastModifiedBy>
  <cp:revision>24</cp:revision>
  <dcterms:created xsi:type="dcterms:W3CDTF">2020-12-21T06:12:02Z</dcterms:created>
  <dcterms:modified xsi:type="dcterms:W3CDTF">2020-12-24T07:51:03Z</dcterms:modified>
</cp:coreProperties>
</file>